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6858000" cx="12192000"/>
  <p:notesSz cx="6858000" cy="9144000"/>
  <p:embeddedFontLst>
    <p:embeddedFont>
      <p:font typeface="Century Gothic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C066F0-CACF-4871-AF17-F992ABFCA5A7}">
  <a:tblStyle styleId="{5CC066F0-CACF-4871-AF17-F992ABFCA5A7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AEF"/>
          </a:solidFill>
        </a:fill>
      </a:tcStyle>
    </a:wholeTbl>
    <a:band1H>
      <a:tcTxStyle/>
      <a:tcStyle>
        <a:fill>
          <a:solidFill>
            <a:srgbClr val="CAD2DF"/>
          </a:solidFill>
        </a:fill>
      </a:tcStyle>
    </a:band1H>
    <a:band2H>
      <a:tcTxStyle/>
    </a:band2H>
    <a:band1V>
      <a:tcTxStyle/>
      <a:tcStyle>
        <a:fill>
          <a:solidFill>
            <a:srgbClr val="CAD2DF"/>
          </a:solidFill>
        </a:fill>
      </a:tcStyle>
    </a:band1V>
    <a:band2V>
      <a:tcTxStyle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CenturyGothic-bold.fntdata"/><Relationship Id="rId41" Type="http://schemas.openxmlformats.org/officeDocument/2006/relationships/slide" Target="slides/slide36.xml"/><Relationship Id="rId85" Type="http://schemas.openxmlformats.org/officeDocument/2006/relationships/font" Target="fonts/CenturyGothic-regular.fntdata"/><Relationship Id="rId44" Type="http://schemas.openxmlformats.org/officeDocument/2006/relationships/slide" Target="slides/slide39.xml"/><Relationship Id="rId88" Type="http://schemas.openxmlformats.org/officeDocument/2006/relationships/font" Target="fonts/CenturyGothic-boldItalic.fntdata"/><Relationship Id="rId43" Type="http://schemas.openxmlformats.org/officeDocument/2006/relationships/slide" Target="slides/slide38.xml"/><Relationship Id="rId87" Type="http://schemas.openxmlformats.org/officeDocument/2006/relationships/font" Target="fonts/CenturyGothic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5" name="Google Shape;128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9" name="Google Shape;1999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8" name="Google Shape;2098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535179" y="5947812"/>
            <a:ext cx="10584584" cy="37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535180" y="4894690"/>
            <a:ext cx="10631583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11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82" y="3577295"/>
            <a:ext cx="2444399" cy="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Green">
  <p:cSld name="Transition - Gree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713646" y="2025211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Pink">
  <p:cSld name="Transition - Pi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rgbClr val="B5137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Blue">
  <p:cSld name="Transition - Blu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">
  <p:cSld name="Title Centere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- NO LOGO">
  <p:cSld name="Title Centered - NO LOG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-1835439" y="-1743717"/>
            <a:ext cx="16365158" cy="9478072"/>
            <a:chOff x="-1651895" y="-1569346"/>
            <a:chExt cx="14728641" cy="8530265"/>
          </a:xfrm>
        </p:grpSpPr>
        <p:sp>
          <p:nvSpPr>
            <p:cNvPr id="99" name="Google Shape;99;p16"/>
            <p:cNvSpPr/>
            <p:nvPr/>
          </p:nvSpPr>
          <p:spPr>
            <a:xfrm>
              <a:off x="9509200" y="3086974"/>
              <a:ext cx="3567546" cy="3085226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457569" y="766458"/>
              <a:ext cx="8057662" cy="4639284"/>
            </a:xfrm>
            <a:prstGeom prst="hexagon">
              <a:avLst>
                <a:gd fmla="val 29030" name="adj"/>
                <a:gd fmla="val 115470" name="vf"/>
              </a:avLst>
            </a:prstGeom>
            <a:gradFill>
              <a:gsLst>
                <a:gs pos="0">
                  <a:srgbClr val="204C1A">
                    <a:alpha val="31764"/>
                  </a:srgbClr>
                </a:gs>
                <a:gs pos="100000">
                  <a:srgbClr val="409935">
                    <a:alpha val="5294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1651895" y="-801280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498437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-759061" y="3077308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6B2E0E">
                    <a:alpha val="31764"/>
                  </a:srgbClr>
                </a:gs>
                <a:gs pos="100000">
                  <a:srgbClr val="D65D1E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73427" y="-788719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457569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595959">
                    <a:alpha val="30980"/>
                  </a:srgbClr>
                </a:gs>
                <a:gs pos="100000">
                  <a:srgbClr val="B3B3B3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9499675" y="-1569346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B3B3B3">
                    <a:alpha val="31764"/>
                  </a:srgbClr>
                </a:gs>
                <a:gs pos="100000">
                  <a:srgbClr val="595959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Two Content">
  <p:cSld name="Title, Subtitle, and 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553720" y="412645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10306" y="2085299"/>
            <a:ext cx="5494514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274154" y="2085299"/>
            <a:ext cx="5494513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Highlight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553720" y="5734721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">
  <p:cSld name="Full Screen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Highlight">
  <p:cSld name="TOP Highl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553720" y="390396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2311" r="45524" t="4778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">
  <p:cSld name="LEFT Highl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 + LOGO + PAGE NUMBER">
  <p:cSld name="LEFT Highlight + LOGO + PAGE 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grpSp>
        <p:nvGrpSpPr>
          <p:cNvPr id="131" name="Google Shape;131;p22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32" name="Google Shape;132;p22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2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43" cap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ru-RU" sz="1167" cap="non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ighlight">
  <p:cSld name="RIGHT Highligh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6887308" y="2568755"/>
            <a:ext cx="4634802" cy="170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11617969" y="6513897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s">
  <p:cSld name="Title Slide - Imag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38" name="Google Shape;38;p5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28468" y="2581003"/>
            <a:ext cx="645377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Exploding Triangles">
  <p:cSld name="Title Slide - Exploding Triangl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6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46" name="Google Shape;46;p6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28467" y="2581003"/>
            <a:ext cx="645160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574167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w/ Subtitle - NO LOGO">
  <p:cSld name="Centered Title w/ Subtitle - NO LOG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8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- NO LOGO &amp; PAGE NUMBER">
  <p:cSld name="Title, Subtitle, and Content - NO LOGO &amp; PAGE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722379" y="6397925"/>
            <a:ext cx="575688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9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68960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69697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sz="2222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Orange">
  <p:cSld name="Transition - Oran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13647" y="2025211"/>
            <a:ext cx="8301201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6666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1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555271" y="419597"/>
            <a:ext cx="11081461" cy="62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22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74892" y="2075715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 b="0" i="0" sz="2667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9697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b="0" i="0" sz="222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69697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–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69697" lvl="4" marL="22860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69697" lvl="5" marL="27432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69697" lvl="6" marL="32004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69696" lvl="7" marL="36576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69696" lvl="8" marL="41148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grpSp>
        <p:nvGrpSpPr>
          <p:cNvPr id="15" name="Google Shape;15;p1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6" name="Google Shape;16;p1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Relationship Id="rId7" Type="http://schemas.openxmlformats.org/officeDocument/2006/relationships/image" Target="../media/image61.png"/><Relationship Id="rId8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21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21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5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4.png"/><Relationship Id="rId4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Relationship Id="rId4" Type="http://schemas.openxmlformats.org/officeDocument/2006/relationships/image" Target="../media/image63.jpg"/><Relationship Id="rId5" Type="http://schemas.openxmlformats.org/officeDocument/2006/relationships/image" Target="../media/image72.png"/><Relationship Id="rId6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gif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gif"/><Relationship Id="rId4" Type="http://schemas.openxmlformats.org/officeDocument/2006/relationships/image" Target="../media/image75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gif"/><Relationship Id="rId4" Type="http://schemas.openxmlformats.org/officeDocument/2006/relationships/image" Target="../media/image80.png"/><Relationship Id="rId5" Type="http://schemas.openxmlformats.org/officeDocument/2006/relationships/image" Target="../media/image77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Relationship Id="rId4" Type="http://schemas.openxmlformats.org/officeDocument/2006/relationships/image" Target="../media/image10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101.png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85.png"/><Relationship Id="rId5" Type="http://schemas.openxmlformats.org/officeDocument/2006/relationships/image" Target="../media/image81.png"/><Relationship Id="rId6" Type="http://schemas.openxmlformats.org/officeDocument/2006/relationships/image" Target="../media/image101.png"/><Relationship Id="rId7" Type="http://schemas.openxmlformats.org/officeDocument/2006/relationships/image" Target="../media/image82.png"/><Relationship Id="rId8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101.png"/><Relationship Id="rId7" Type="http://schemas.openxmlformats.org/officeDocument/2006/relationships/image" Target="../media/image79.png"/><Relationship Id="rId8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Relationship Id="rId5" Type="http://schemas.openxmlformats.org/officeDocument/2006/relationships/image" Target="../media/image87.png"/><Relationship Id="rId6" Type="http://schemas.openxmlformats.org/officeDocument/2006/relationships/image" Target="../media/image81.png"/><Relationship Id="rId7" Type="http://schemas.openxmlformats.org/officeDocument/2006/relationships/image" Target="../media/image10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Relationship Id="rId5" Type="http://schemas.openxmlformats.org/officeDocument/2006/relationships/image" Target="../media/image87.png"/><Relationship Id="rId6" Type="http://schemas.openxmlformats.org/officeDocument/2006/relationships/image" Target="../media/image81.png"/><Relationship Id="rId7" Type="http://schemas.openxmlformats.org/officeDocument/2006/relationships/image" Target="../media/image101.png"/><Relationship Id="rId8" Type="http://schemas.openxmlformats.org/officeDocument/2006/relationships/image" Target="../media/image8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9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0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102.png"/><Relationship Id="rId8" Type="http://schemas.openxmlformats.org/officeDocument/2006/relationships/image" Target="../media/image9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6.png"/><Relationship Id="rId4" Type="http://schemas.openxmlformats.org/officeDocument/2006/relationships/image" Target="../media/image101.png"/><Relationship Id="rId5" Type="http://schemas.openxmlformats.org/officeDocument/2006/relationships/image" Target="../media/image97.png"/><Relationship Id="rId6" Type="http://schemas.openxmlformats.org/officeDocument/2006/relationships/image" Target="../media/image10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7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3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10.png"/><Relationship Id="rId13" Type="http://schemas.openxmlformats.org/officeDocument/2006/relationships/image" Target="../media/image112.png"/><Relationship Id="rId1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8.png"/><Relationship Id="rId15" Type="http://schemas.openxmlformats.org/officeDocument/2006/relationships/image" Target="../media/image104.png"/><Relationship Id="rId14" Type="http://schemas.openxmlformats.org/officeDocument/2006/relationships/image" Target="../media/image108.png"/><Relationship Id="rId16" Type="http://schemas.openxmlformats.org/officeDocument/2006/relationships/image" Target="../media/image114.png"/><Relationship Id="rId5" Type="http://schemas.openxmlformats.org/officeDocument/2006/relationships/image" Target="../media/image111.png"/><Relationship Id="rId6" Type="http://schemas.openxmlformats.org/officeDocument/2006/relationships/image" Target="../media/image115.png"/><Relationship Id="rId7" Type="http://schemas.openxmlformats.org/officeDocument/2006/relationships/image" Target="../media/image117.png"/><Relationship Id="rId8" Type="http://schemas.openxmlformats.org/officeDocument/2006/relationships/image" Target="../media/image1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7.png"/><Relationship Id="rId4" Type="http://schemas.openxmlformats.org/officeDocument/2006/relationships/image" Target="../media/image100.png"/><Relationship Id="rId5" Type="http://schemas.openxmlformats.org/officeDocument/2006/relationships/image" Target="../media/image119.png"/><Relationship Id="rId6" Type="http://schemas.openxmlformats.org/officeDocument/2006/relationships/image" Target="../media/image10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9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9.jpg"/><Relationship Id="rId4" Type="http://schemas.openxmlformats.org/officeDocument/2006/relationships/image" Target="../media/image121.png"/><Relationship Id="rId5" Type="http://schemas.openxmlformats.org/officeDocument/2006/relationships/image" Target="../media/image12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35180" y="5376001"/>
            <a:ext cx="32900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ru-RU" sz="2400"/>
              <a:t>Дмитрий Коробченко</a:t>
            </a:r>
            <a:endParaRPr sz="24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535180" y="4217551"/>
            <a:ext cx="11391532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[2] СВЁРТОЧНЫЕ НЕЙРОННЫЕ СЕТИ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ИЗВЛЕЧЕНИЕ ПРИЗНАКОВ + ИНФЕРЕНС</a:t>
            </a:r>
            <a:endParaRPr/>
          </a:p>
        </p:txBody>
      </p:sp>
      <p:sp>
        <p:nvSpPr>
          <p:cNvPr id="363" name="Google Shape;363;p33"/>
          <p:cNvSpPr/>
          <p:nvPr/>
        </p:nvSpPr>
        <p:spPr>
          <a:xfrm>
            <a:off x="9171590" y="3100104"/>
            <a:ext cx="658158" cy="7882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9910147" y="1741993"/>
            <a:ext cx="1809907" cy="582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Ответ</a:t>
            </a:r>
            <a:endParaRPr/>
          </a:p>
        </p:txBody>
      </p:sp>
      <p:sp>
        <p:nvSpPr>
          <p:cNvPr id="365" name="Google Shape;365;p33"/>
          <p:cNvSpPr/>
          <p:nvPr/>
        </p:nvSpPr>
        <p:spPr>
          <a:xfrm>
            <a:off x="5478290" y="3100104"/>
            <a:ext cx="658158" cy="7882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3188569" y="1752507"/>
            <a:ext cx="24193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grpSp>
        <p:nvGrpSpPr>
          <p:cNvPr id="367" name="Google Shape;367;p33"/>
          <p:cNvGrpSpPr/>
          <p:nvPr/>
        </p:nvGrpSpPr>
        <p:grpSpPr>
          <a:xfrm>
            <a:off x="3587983" y="2493785"/>
            <a:ext cx="1620538" cy="2000883"/>
            <a:chOff x="918498" y="1745385"/>
            <a:chExt cx="1918756" cy="2369094"/>
          </a:xfrm>
        </p:grpSpPr>
        <p:pic>
          <p:nvPicPr>
            <p:cNvPr id="368" name="Google Shape;368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464" y="1867211"/>
              <a:ext cx="1761674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33"/>
            <p:cNvSpPr/>
            <p:nvPr/>
          </p:nvSpPr>
          <p:spPr>
            <a:xfrm>
              <a:off x="91849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EB4747">
                <a:alpha val="14901"/>
              </a:srgbClr>
            </a:solidFill>
            <a:ln cap="flat" cmpd="sng" w="25400">
              <a:solidFill>
                <a:srgbClr val="EB47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70" name="Google Shape;370;p33"/>
          <p:cNvGrpSpPr/>
          <p:nvPr/>
        </p:nvGrpSpPr>
        <p:grpSpPr>
          <a:xfrm>
            <a:off x="10099516" y="2493785"/>
            <a:ext cx="1620538" cy="2000883"/>
            <a:chOff x="9310718" y="1745385"/>
            <a:chExt cx="1918756" cy="2369094"/>
          </a:xfrm>
        </p:grpSpPr>
        <p:pic>
          <p:nvPicPr>
            <p:cNvPr id="371" name="Google Shape;371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89260" y="1867211"/>
              <a:ext cx="1761673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33"/>
            <p:cNvSpPr/>
            <p:nvPr/>
          </p:nvSpPr>
          <p:spPr>
            <a:xfrm>
              <a:off x="931071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487EEA">
                <a:alpha val="14901"/>
              </a:srgbClr>
            </a:solidFill>
            <a:ln cap="flat" cmpd="sng" w="25400">
              <a:solidFill>
                <a:srgbClr val="487E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73" name="Google Shape;373;p33"/>
          <p:cNvSpPr/>
          <p:nvPr/>
        </p:nvSpPr>
        <p:spPr>
          <a:xfrm>
            <a:off x="6406217" y="2493785"/>
            <a:ext cx="2495604" cy="2000883"/>
          </a:xfrm>
          <a:prstGeom prst="roundRect">
            <a:avLst>
              <a:gd fmla="val 16667" name="adj"/>
            </a:avLst>
          </a:prstGeom>
          <a:solidFill>
            <a:srgbClr val="3E60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Модель</a:t>
            </a:r>
            <a:endParaRPr/>
          </a:p>
        </p:txBody>
      </p:sp>
      <p:pic>
        <p:nvPicPr>
          <p:cNvPr id="374" name="Google Shape;37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794" y="2491372"/>
            <a:ext cx="2030493" cy="200570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33"/>
          <p:cNvSpPr/>
          <p:nvPr/>
        </p:nvSpPr>
        <p:spPr>
          <a:xfrm>
            <a:off x="2660056" y="3100104"/>
            <a:ext cx="658158" cy="7882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135502" y="1752507"/>
            <a:ext cx="24790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Объект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34"/>
          <p:cNvCxnSpPr/>
          <p:nvPr/>
        </p:nvCxnSpPr>
        <p:spPr>
          <a:xfrm>
            <a:off x="6257677" y="5873493"/>
            <a:ext cx="480550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3" name="Google Shape;383;p34"/>
          <p:cNvCxnSpPr/>
          <p:nvPr/>
        </p:nvCxnSpPr>
        <p:spPr>
          <a:xfrm rot="10800000">
            <a:off x="6917471" y="2230654"/>
            <a:ext cx="0" cy="430077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4" name="Google Shape;384;p34"/>
          <p:cNvSpPr/>
          <p:nvPr/>
        </p:nvSpPr>
        <p:spPr>
          <a:xfrm>
            <a:off x="7780708" y="4188398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7697635" y="447626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10023674" y="516714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10561038" y="3793468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10106747" y="4648986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10397502" y="4245972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9857528" y="5339869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10231356" y="3555088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988389" y="4073250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7074589" y="5512589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949979" y="5685310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10605185" y="286420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9026801" y="5052001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8237609" y="430354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323807" y="4879281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10189819" y="4418692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9691383" y="528229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7868617" y="431024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9442165" y="545501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9276019" y="528229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860655" y="4648986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8777581" y="4533839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7956526" y="4432098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9359092" y="499442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8902191" y="4936854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89819" y="4821706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480575" y="338236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522112" y="3152073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7074589" y="499442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7531490" y="4648986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4" name="Google Shape;414;p3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С УЧИТЕЛЕМ: ЗАДАЧИ</a:t>
            </a:r>
            <a:endParaRPr/>
          </a:p>
        </p:txBody>
      </p:sp>
      <p:sp>
        <p:nvSpPr>
          <p:cNvPr id="415" name="Google Shape;415;p34"/>
          <p:cNvSpPr txBox="1"/>
          <p:nvPr/>
        </p:nvSpPr>
        <p:spPr>
          <a:xfrm>
            <a:off x="7611436" y="1098427"/>
            <a:ext cx="27888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Регрессия</a:t>
            </a:r>
            <a:endParaRPr/>
          </a:p>
        </p:txBody>
      </p:sp>
      <p:sp>
        <p:nvSpPr>
          <p:cNvPr id="416" name="Google Shape;416;p34"/>
          <p:cNvSpPr txBox="1"/>
          <p:nvPr/>
        </p:nvSpPr>
        <p:spPr>
          <a:xfrm>
            <a:off x="1332792" y="1098427"/>
            <a:ext cx="36286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</p:txBody>
      </p:sp>
      <p:sp>
        <p:nvSpPr>
          <p:cNvPr id="417" name="Google Shape;417;p34"/>
          <p:cNvSpPr/>
          <p:nvPr/>
        </p:nvSpPr>
        <p:spPr>
          <a:xfrm>
            <a:off x="1429611" y="2285128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4678772" y="4582348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2453664" y="6011639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3270679" y="5508643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4333273" y="5258400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2755975" y="5114308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4896506" y="3608272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3763812" y="4970532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3813570" y="4144675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1234408" y="3648898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2497075" y="2146261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3475687" y="2654883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1973279" y="4231905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544790" y="3149625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2059048" y="3228387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4435573" y="2427817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3" name="Google Shape;433;p34"/>
          <p:cNvSpPr/>
          <p:nvPr/>
        </p:nvSpPr>
        <p:spPr>
          <a:xfrm>
            <a:off x="3073677" y="3439034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1135435" y="4630454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p35"/>
          <p:cNvCxnSpPr/>
          <p:nvPr/>
        </p:nvCxnSpPr>
        <p:spPr>
          <a:xfrm>
            <a:off x="6257677" y="5873493"/>
            <a:ext cx="480550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1" name="Google Shape;441;p35"/>
          <p:cNvCxnSpPr/>
          <p:nvPr/>
        </p:nvCxnSpPr>
        <p:spPr>
          <a:xfrm rot="10800000">
            <a:off x="6917471" y="2230654"/>
            <a:ext cx="0" cy="430077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2" name="Google Shape;442;p35"/>
          <p:cNvSpPr/>
          <p:nvPr/>
        </p:nvSpPr>
        <p:spPr>
          <a:xfrm>
            <a:off x="7780708" y="4188398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7697635" y="447626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10023674" y="516714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10561038" y="3793468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10106747" y="4648986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7" name="Google Shape;447;p35"/>
          <p:cNvSpPr/>
          <p:nvPr/>
        </p:nvSpPr>
        <p:spPr>
          <a:xfrm>
            <a:off x="10397502" y="4245972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9857528" y="5339869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35"/>
          <p:cNvSpPr/>
          <p:nvPr/>
        </p:nvSpPr>
        <p:spPr>
          <a:xfrm>
            <a:off x="10231356" y="3555088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0" name="Google Shape;450;p35"/>
          <p:cNvSpPr/>
          <p:nvPr/>
        </p:nvSpPr>
        <p:spPr>
          <a:xfrm>
            <a:off x="7988389" y="4073250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1" name="Google Shape;451;p35"/>
          <p:cNvSpPr/>
          <p:nvPr/>
        </p:nvSpPr>
        <p:spPr>
          <a:xfrm>
            <a:off x="7074589" y="5512589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2" name="Google Shape;452;p35"/>
          <p:cNvSpPr/>
          <p:nvPr/>
        </p:nvSpPr>
        <p:spPr>
          <a:xfrm>
            <a:off x="6949979" y="5685310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" name="Google Shape;453;p35"/>
          <p:cNvSpPr/>
          <p:nvPr/>
        </p:nvSpPr>
        <p:spPr>
          <a:xfrm>
            <a:off x="10605185" y="286420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p35"/>
          <p:cNvSpPr/>
          <p:nvPr/>
        </p:nvSpPr>
        <p:spPr>
          <a:xfrm>
            <a:off x="9026801" y="5052001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Google Shape;455;p35"/>
          <p:cNvSpPr/>
          <p:nvPr/>
        </p:nvSpPr>
        <p:spPr>
          <a:xfrm>
            <a:off x="8237609" y="430354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Google Shape;456;p35"/>
          <p:cNvSpPr/>
          <p:nvPr/>
        </p:nvSpPr>
        <p:spPr>
          <a:xfrm>
            <a:off x="7323807" y="4879281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7" name="Google Shape;457;p35"/>
          <p:cNvSpPr/>
          <p:nvPr/>
        </p:nvSpPr>
        <p:spPr>
          <a:xfrm>
            <a:off x="10189819" y="4418692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8" name="Google Shape;458;p35"/>
          <p:cNvSpPr/>
          <p:nvPr/>
        </p:nvSpPr>
        <p:spPr>
          <a:xfrm>
            <a:off x="9691383" y="528229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9" name="Google Shape;459;p35"/>
          <p:cNvSpPr/>
          <p:nvPr/>
        </p:nvSpPr>
        <p:spPr>
          <a:xfrm>
            <a:off x="7868617" y="431024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9442165" y="545501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1" name="Google Shape;461;p35"/>
          <p:cNvSpPr/>
          <p:nvPr/>
        </p:nvSpPr>
        <p:spPr>
          <a:xfrm>
            <a:off x="9276019" y="5282295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2" name="Google Shape;462;p35"/>
          <p:cNvSpPr/>
          <p:nvPr/>
        </p:nvSpPr>
        <p:spPr>
          <a:xfrm>
            <a:off x="8860655" y="4648986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3" name="Google Shape;463;p35"/>
          <p:cNvSpPr/>
          <p:nvPr/>
        </p:nvSpPr>
        <p:spPr>
          <a:xfrm>
            <a:off x="8777581" y="4533839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7956526" y="4432098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9359092" y="499442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35"/>
          <p:cNvSpPr/>
          <p:nvPr/>
        </p:nvSpPr>
        <p:spPr>
          <a:xfrm>
            <a:off x="8902191" y="4936854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35"/>
          <p:cNvSpPr/>
          <p:nvPr/>
        </p:nvSpPr>
        <p:spPr>
          <a:xfrm>
            <a:off x="10189819" y="4821706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35"/>
          <p:cNvSpPr/>
          <p:nvPr/>
        </p:nvSpPr>
        <p:spPr>
          <a:xfrm>
            <a:off x="10480575" y="338236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9" name="Google Shape;469;p35"/>
          <p:cNvSpPr/>
          <p:nvPr/>
        </p:nvSpPr>
        <p:spPr>
          <a:xfrm>
            <a:off x="10522112" y="3152073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Google Shape;470;p35"/>
          <p:cNvSpPr/>
          <p:nvPr/>
        </p:nvSpPr>
        <p:spPr>
          <a:xfrm>
            <a:off x="7074589" y="4994427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1" name="Google Shape;471;p35"/>
          <p:cNvSpPr/>
          <p:nvPr/>
        </p:nvSpPr>
        <p:spPr>
          <a:xfrm>
            <a:off x="7531490" y="4648986"/>
            <a:ext cx="207313" cy="200088"/>
          </a:xfrm>
          <a:prstGeom prst="ellipse">
            <a:avLst/>
          </a:prstGeom>
          <a:solidFill>
            <a:srgbClr val="092760"/>
          </a:solidFill>
          <a:ln cap="flat" cmpd="sng" w="19050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p3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С УЧИТЕЛЕМ: ЗАДАЧИ</a:t>
            </a:r>
            <a:endParaRPr/>
          </a:p>
        </p:txBody>
      </p:sp>
      <p:sp>
        <p:nvSpPr>
          <p:cNvPr id="473" name="Google Shape;473;p35"/>
          <p:cNvSpPr txBox="1"/>
          <p:nvPr/>
        </p:nvSpPr>
        <p:spPr>
          <a:xfrm>
            <a:off x="7611436" y="1098427"/>
            <a:ext cx="27888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Регрессия</a:t>
            </a:r>
            <a:endParaRPr/>
          </a:p>
        </p:txBody>
      </p:sp>
      <p:sp>
        <p:nvSpPr>
          <p:cNvPr id="474" name="Google Shape;474;p35"/>
          <p:cNvSpPr/>
          <p:nvPr/>
        </p:nvSpPr>
        <p:spPr>
          <a:xfrm>
            <a:off x="6773829" y="2453104"/>
            <a:ext cx="4009407" cy="3958293"/>
          </a:xfrm>
          <a:custGeom>
            <a:rect b="b" l="l" r="r" t="t"/>
            <a:pathLst>
              <a:path extrusionOk="0" h="641506" w="2008457">
                <a:moveTo>
                  <a:pt x="0" y="641495"/>
                </a:moveTo>
                <a:cubicBezTo>
                  <a:pt x="3793" y="642531"/>
                  <a:pt x="93939" y="573174"/>
                  <a:pt x="130050" y="549068"/>
                </a:cubicBezTo>
                <a:cubicBezTo>
                  <a:pt x="166161" y="524962"/>
                  <a:pt x="379838" y="326826"/>
                  <a:pt x="629626" y="313753"/>
                </a:cubicBezTo>
                <a:cubicBezTo>
                  <a:pt x="879414" y="300680"/>
                  <a:pt x="1398974" y="522922"/>
                  <a:pt x="1628779" y="470630"/>
                </a:cubicBezTo>
                <a:cubicBezTo>
                  <a:pt x="1858584" y="418338"/>
                  <a:pt x="1932182" y="126290"/>
                  <a:pt x="2008457" y="0"/>
                </a:cubicBezTo>
              </a:path>
            </a:pathLst>
          </a:custGeom>
          <a:noFill/>
          <a:ln cap="flat" cmpd="sng" w="38100">
            <a:solidFill>
              <a:schemeClr val="lt1">
                <a:alpha val="8196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1332792" y="1098427"/>
            <a:ext cx="36286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1429611" y="2285128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35"/>
          <p:cNvSpPr/>
          <p:nvPr/>
        </p:nvSpPr>
        <p:spPr>
          <a:xfrm>
            <a:off x="4678772" y="4582348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35"/>
          <p:cNvSpPr/>
          <p:nvPr/>
        </p:nvSpPr>
        <p:spPr>
          <a:xfrm>
            <a:off x="2453664" y="6011639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35"/>
          <p:cNvSpPr/>
          <p:nvPr/>
        </p:nvSpPr>
        <p:spPr>
          <a:xfrm>
            <a:off x="3270679" y="5508643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4333273" y="5258400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2755975" y="5114308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2" name="Google Shape;482;p35"/>
          <p:cNvSpPr/>
          <p:nvPr/>
        </p:nvSpPr>
        <p:spPr>
          <a:xfrm>
            <a:off x="4896506" y="3608272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3763812" y="4970532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3813570" y="4144675"/>
            <a:ext cx="563113" cy="563113"/>
          </a:xfrm>
          <a:prstGeom prst="ellipse">
            <a:avLst/>
          </a:prstGeom>
          <a:solidFill>
            <a:srgbClr val="903D14"/>
          </a:solidFill>
          <a:ln cap="flat" cmpd="sng" w="25400">
            <a:solidFill>
              <a:srgbClr val="E98C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5" name="Google Shape;485;p35"/>
          <p:cNvSpPr/>
          <p:nvPr/>
        </p:nvSpPr>
        <p:spPr>
          <a:xfrm>
            <a:off x="1234408" y="3648898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35"/>
          <p:cNvSpPr/>
          <p:nvPr/>
        </p:nvSpPr>
        <p:spPr>
          <a:xfrm>
            <a:off x="2497075" y="2146261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7" name="Google Shape;487;p35"/>
          <p:cNvSpPr/>
          <p:nvPr/>
        </p:nvSpPr>
        <p:spPr>
          <a:xfrm>
            <a:off x="3475687" y="2654883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8" name="Google Shape;488;p35"/>
          <p:cNvSpPr/>
          <p:nvPr/>
        </p:nvSpPr>
        <p:spPr>
          <a:xfrm>
            <a:off x="1973279" y="4231905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9" name="Google Shape;489;p35"/>
          <p:cNvSpPr/>
          <p:nvPr/>
        </p:nvSpPr>
        <p:spPr>
          <a:xfrm>
            <a:off x="544790" y="3149625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p35"/>
          <p:cNvSpPr/>
          <p:nvPr/>
        </p:nvSpPr>
        <p:spPr>
          <a:xfrm>
            <a:off x="2059048" y="3228387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35"/>
          <p:cNvSpPr/>
          <p:nvPr/>
        </p:nvSpPr>
        <p:spPr>
          <a:xfrm>
            <a:off x="4435573" y="2427817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35"/>
          <p:cNvSpPr/>
          <p:nvPr/>
        </p:nvSpPr>
        <p:spPr>
          <a:xfrm>
            <a:off x="3073677" y="3439034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Google Shape;493;p35"/>
          <p:cNvSpPr/>
          <p:nvPr/>
        </p:nvSpPr>
        <p:spPr>
          <a:xfrm>
            <a:off x="1135435" y="4630454"/>
            <a:ext cx="563113" cy="563113"/>
          </a:xfrm>
          <a:prstGeom prst="roundRect">
            <a:avLst>
              <a:gd fmla="val 16667" name="adj"/>
            </a:avLst>
          </a:prstGeom>
          <a:solidFill>
            <a:srgbClr val="800E55"/>
          </a:solidFill>
          <a:ln cap="flat" cmpd="sng" w="25400">
            <a:solidFill>
              <a:srgbClr val="F06A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4" name="Google Shape;494;p35"/>
          <p:cNvCxnSpPr/>
          <p:nvPr/>
        </p:nvCxnSpPr>
        <p:spPr>
          <a:xfrm flipH="1" rot="10800000">
            <a:off x="1234408" y="2566684"/>
            <a:ext cx="4518890" cy="356789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ТИПЫ ДАННЫХ И ЗАДАЧИ</a:t>
            </a:r>
            <a:endParaRPr/>
          </a:p>
        </p:txBody>
      </p:sp>
      <p:sp>
        <p:nvSpPr>
          <p:cNvPr id="501" name="Google Shape;501;p36"/>
          <p:cNvSpPr txBox="1"/>
          <p:nvPr/>
        </p:nvSpPr>
        <p:spPr>
          <a:xfrm>
            <a:off x="9166046" y="1430026"/>
            <a:ext cx="1879073" cy="569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/>
          </a:p>
        </p:txBody>
      </p:sp>
      <p:sp>
        <p:nvSpPr>
          <p:cNvPr id="502" name="Google Shape;502;p36"/>
          <p:cNvSpPr/>
          <p:nvPr/>
        </p:nvSpPr>
        <p:spPr>
          <a:xfrm>
            <a:off x="4128041" y="2806127"/>
            <a:ext cx="683310" cy="8183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3" name="Google Shape;503;p36"/>
          <p:cNvSpPr/>
          <p:nvPr/>
        </p:nvSpPr>
        <p:spPr>
          <a:xfrm>
            <a:off x="7380652" y="2806127"/>
            <a:ext cx="683310" cy="8183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1055509" y="1387163"/>
            <a:ext cx="1879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grpSp>
        <p:nvGrpSpPr>
          <p:cNvPr id="505" name="Google Shape;505;p36"/>
          <p:cNvGrpSpPr/>
          <p:nvPr/>
        </p:nvGrpSpPr>
        <p:grpSpPr>
          <a:xfrm>
            <a:off x="5080295" y="2614947"/>
            <a:ext cx="2031413" cy="1200729"/>
            <a:chOff x="4145646" y="1546339"/>
            <a:chExt cx="3753177" cy="2218430"/>
          </a:xfrm>
        </p:grpSpPr>
        <p:sp>
          <p:nvSpPr>
            <p:cNvPr id="506" name="Google Shape;506;p36"/>
            <p:cNvSpPr/>
            <p:nvPr/>
          </p:nvSpPr>
          <p:spPr>
            <a:xfrm>
              <a:off x="4145646" y="1546339"/>
              <a:ext cx="3753177" cy="2218430"/>
            </a:xfrm>
            <a:prstGeom prst="roundRect">
              <a:avLst>
                <a:gd fmla="val 16667" name="adj"/>
              </a:avLst>
            </a:prstGeom>
            <a:solidFill>
              <a:srgbClr val="76B900">
                <a:alpha val="49803"/>
              </a:srgbClr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7" name="Google Shape;507;p36"/>
            <p:cNvSpPr txBox="1"/>
            <p:nvPr/>
          </p:nvSpPr>
          <p:spPr>
            <a:xfrm>
              <a:off x="4581794" y="2154507"/>
              <a:ext cx="2934724" cy="9666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Модель</a:t>
              </a:r>
              <a:endParaRPr/>
            </a:p>
          </p:txBody>
        </p:sp>
      </p:grpSp>
      <p:grpSp>
        <p:nvGrpSpPr>
          <p:cNvPr id="508" name="Google Shape;508;p36"/>
          <p:cNvGrpSpPr/>
          <p:nvPr/>
        </p:nvGrpSpPr>
        <p:grpSpPr>
          <a:xfrm>
            <a:off x="355692" y="2224954"/>
            <a:ext cx="3503405" cy="1980714"/>
            <a:chOff x="1885495" y="1087640"/>
            <a:chExt cx="3652521" cy="2065020"/>
          </a:xfrm>
        </p:grpSpPr>
        <p:sp>
          <p:nvSpPr>
            <p:cNvPr id="509" name="Google Shape;509;p36"/>
            <p:cNvSpPr/>
            <p:nvPr/>
          </p:nvSpPr>
          <p:spPr>
            <a:xfrm>
              <a:off x="1885495" y="108764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0" name="Google Shape;510;p36"/>
            <p:cNvSpPr txBox="1"/>
            <p:nvPr/>
          </p:nvSpPr>
          <p:spPr>
            <a:xfrm>
              <a:off x="2168475" y="1154992"/>
              <a:ext cx="3030329" cy="789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Низкоразмерная информация</a:t>
              </a:r>
              <a:endParaRPr/>
            </a:p>
          </p:txBody>
        </p:sp>
        <p:pic>
          <p:nvPicPr>
            <p:cNvPr id="511" name="Google Shape;511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06961" y="1915619"/>
              <a:ext cx="2791684" cy="11193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" name="Google Shape;512;p36"/>
          <p:cNvGrpSpPr/>
          <p:nvPr/>
        </p:nvGrpSpPr>
        <p:grpSpPr>
          <a:xfrm>
            <a:off x="8332905" y="2224954"/>
            <a:ext cx="3503405" cy="1980714"/>
            <a:chOff x="1885495" y="1087640"/>
            <a:chExt cx="3652521" cy="2065020"/>
          </a:xfrm>
        </p:grpSpPr>
        <p:sp>
          <p:nvSpPr>
            <p:cNvPr id="513" name="Google Shape;513;p36"/>
            <p:cNvSpPr/>
            <p:nvPr/>
          </p:nvSpPr>
          <p:spPr>
            <a:xfrm>
              <a:off x="1885495" y="108764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4" name="Google Shape;514;p36"/>
            <p:cNvSpPr txBox="1"/>
            <p:nvPr/>
          </p:nvSpPr>
          <p:spPr>
            <a:xfrm>
              <a:off x="2168475" y="1154992"/>
              <a:ext cx="3030329" cy="789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Низкоразмерная информация</a:t>
              </a:r>
              <a:endParaRPr/>
            </a:p>
          </p:txBody>
        </p:sp>
        <p:pic>
          <p:nvPicPr>
            <p:cNvPr id="515" name="Google Shape;51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06961" y="1915619"/>
              <a:ext cx="2791684" cy="111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ТИПЫ ДАННЫХ И ЗАДАЧИ</a:t>
            </a:r>
            <a:endParaRPr/>
          </a:p>
        </p:txBody>
      </p:sp>
      <p:sp>
        <p:nvSpPr>
          <p:cNvPr id="522" name="Google Shape;522;p37"/>
          <p:cNvSpPr/>
          <p:nvPr/>
        </p:nvSpPr>
        <p:spPr>
          <a:xfrm rot="-5400000">
            <a:off x="1292627" y="1448564"/>
            <a:ext cx="926547" cy="1483490"/>
          </a:xfrm>
          <a:prstGeom prst="uturnArrow">
            <a:avLst>
              <a:gd fmla="val 16585" name="adj1"/>
              <a:gd fmla="val 23620" name="adj2"/>
              <a:gd fmla="val 26843" name="adj3"/>
              <a:gd fmla="val 34663" name="adj4"/>
              <a:gd fmla="val 51874" name="adj5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23" name="Google Shape;523;p37"/>
          <p:cNvGrpSpPr/>
          <p:nvPr/>
        </p:nvGrpSpPr>
        <p:grpSpPr>
          <a:xfrm>
            <a:off x="1978160" y="1199952"/>
            <a:ext cx="3503405" cy="1980714"/>
            <a:chOff x="1885495" y="1087640"/>
            <a:chExt cx="3652521" cy="2065020"/>
          </a:xfrm>
        </p:grpSpPr>
        <p:sp>
          <p:nvSpPr>
            <p:cNvPr id="524" name="Google Shape;524;p37"/>
            <p:cNvSpPr/>
            <p:nvPr/>
          </p:nvSpPr>
          <p:spPr>
            <a:xfrm>
              <a:off x="1885495" y="108764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5" name="Google Shape;525;p37"/>
            <p:cNvSpPr txBox="1"/>
            <p:nvPr/>
          </p:nvSpPr>
          <p:spPr>
            <a:xfrm>
              <a:off x="2168475" y="1154992"/>
              <a:ext cx="3030329" cy="789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Низкоразмерная информация</a:t>
              </a:r>
              <a:endParaRPr/>
            </a:p>
          </p:txBody>
        </p:sp>
        <p:pic>
          <p:nvPicPr>
            <p:cNvPr id="526" name="Google Shape;52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06961" y="1915619"/>
              <a:ext cx="2791684" cy="111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ТИПЫ ДАННЫХ И ЗАДАЧИ</a:t>
            </a:r>
            <a:endParaRPr/>
          </a:p>
        </p:txBody>
      </p:sp>
      <p:sp>
        <p:nvSpPr>
          <p:cNvPr id="533" name="Google Shape;533;p38"/>
          <p:cNvSpPr/>
          <p:nvPr/>
        </p:nvSpPr>
        <p:spPr>
          <a:xfrm rot="10800000">
            <a:off x="5663422" y="2016368"/>
            <a:ext cx="851677" cy="3871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34" name="Google Shape;534;p38"/>
          <p:cNvGrpSpPr/>
          <p:nvPr/>
        </p:nvGrpSpPr>
        <p:grpSpPr>
          <a:xfrm>
            <a:off x="6708110" y="1199952"/>
            <a:ext cx="3503405" cy="1980714"/>
            <a:chOff x="6816767" y="1087640"/>
            <a:chExt cx="3652521" cy="2065020"/>
          </a:xfrm>
        </p:grpSpPr>
        <p:sp>
          <p:nvSpPr>
            <p:cNvPr id="535" name="Google Shape;535;p38"/>
            <p:cNvSpPr/>
            <p:nvPr/>
          </p:nvSpPr>
          <p:spPr>
            <a:xfrm>
              <a:off x="6816767" y="1087640"/>
              <a:ext cx="3652521" cy="2065020"/>
            </a:xfrm>
            <a:prstGeom prst="roundRect">
              <a:avLst>
                <a:gd fmla="val 6396" name="adj"/>
              </a:avLst>
            </a:prstGeom>
            <a:solidFill>
              <a:srgbClr val="4F0809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6" name="Google Shape;536;p38"/>
            <p:cNvSpPr txBox="1"/>
            <p:nvPr/>
          </p:nvSpPr>
          <p:spPr>
            <a:xfrm>
              <a:off x="6846318" y="1180346"/>
              <a:ext cx="3565110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Изображение / видео</a:t>
              </a:r>
              <a:endParaRPr/>
            </a:p>
          </p:txBody>
        </p:sp>
        <p:pic>
          <p:nvPicPr>
            <p:cNvPr id="537" name="Google Shape;53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0518" y="1655179"/>
              <a:ext cx="3358312" cy="13426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" name="Google Shape;538;p38"/>
          <p:cNvGrpSpPr/>
          <p:nvPr/>
        </p:nvGrpSpPr>
        <p:grpSpPr>
          <a:xfrm>
            <a:off x="1978160" y="1199952"/>
            <a:ext cx="3503405" cy="1980714"/>
            <a:chOff x="1885495" y="1087640"/>
            <a:chExt cx="3652521" cy="2065020"/>
          </a:xfrm>
        </p:grpSpPr>
        <p:sp>
          <p:nvSpPr>
            <p:cNvPr id="539" name="Google Shape;539;p38"/>
            <p:cNvSpPr/>
            <p:nvPr/>
          </p:nvSpPr>
          <p:spPr>
            <a:xfrm>
              <a:off x="1885495" y="108764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0" name="Google Shape;540;p38"/>
            <p:cNvSpPr txBox="1"/>
            <p:nvPr/>
          </p:nvSpPr>
          <p:spPr>
            <a:xfrm>
              <a:off x="2168475" y="1154992"/>
              <a:ext cx="3030329" cy="789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Низкоразмерная информация</a:t>
              </a:r>
              <a:endParaRPr/>
            </a:p>
          </p:txBody>
        </p:sp>
        <p:pic>
          <p:nvPicPr>
            <p:cNvPr id="541" name="Google Shape;54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06961" y="1915619"/>
              <a:ext cx="2791684" cy="111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9"/>
          <p:cNvSpPr/>
          <p:nvPr/>
        </p:nvSpPr>
        <p:spPr>
          <a:xfrm rot="5400000">
            <a:off x="3339165" y="3557519"/>
            <a:ext cx="747754" cy="3871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8" name="Google Shape;548;p3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ТИПЫ ДАННЫХ И ЗАДАЧИ</a:t>
            </a:r>
            <a:endParaRPr/>
          </a:p>
        </p:txBody>
      </p:sp>
      <p:grpSp>
        <p:nvGrpSpPr>
          <p:cNvPr id="549" name="Google Shape;549;p39"/>
          <p:cNvGrpSpPr/>
          <p:nvPr/>
        </p:nvGrpSpPr>
        <p:grpSpPr>
          <a:xfrm>
            <a:off x="6708110" y="1199952"/>
            <a:ext cx="3503405" cy="1980714"/>
            <a:chOff x="6816767" y="1087640"/>
            <a:chExt cx="3652521" cy="2065020"/>
          </a:xfrm>
        </p:grpSpPr>
        <p:sp>
          <p:nvSpPr>
            <p:cNvPr id="550" name="Google Shape;550;p39"/>
            <p:cNvSpPr/>
            <p:nvPr/>
          </p:nvSpPr>
          <p:spPr>
            <a:xfrm>
              <a:off x="6816767" y="1087640"/>
              <a:ext cx="3652521" cy="2065020"/>
            </a:xfrm>
            <a:prstGeom prst="roundRect">
              <a:avLst>
                <a:gd fmla="val 6396" name="adj"/>
              </a:avLst>
            </a:prstGeom>
            <a:solidFill>
              <a:srgbClr val="4F0809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1" name="Google Shape;551;p39"/>
            <p:cNvSpPr txBox="1"/>
            <p:nvPr/>
          </p:nvSpPr>
          <p:spPr>
            <a:xfrm>
              <a:off x="6846318" y="1180346"/>
              <a:ext cx="3565110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Изображение / видео</a:t>
              </a:r>
              <a:endParaRPr/>
            </a:p>
          </p:txBody>
        </p:sp>
        <p:pic>
          <p:nvPicPr>
            <p:cNvPr id="552" name="Google Shape;55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0518" y="1655179"/>
              <a:ext cx="3358312" cy="13426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" name="Google Shape;553;p39"/>
          <p:cNvGrpSpPr/>
          <p:nvPr/>
        </p:nvGrpSpPr>
        <p:grpSpPr>
          <a:xfrm>
            <a:off x="1951190" y="4350389"/>
            <a:ext cx="3503405" cy="1980714"/>
            <a:chOff x="1857377" y="4372170"/>
            <a:chExt cx="3652521" cy="2065020"/>
          </a:xfrm>
        </p:grpSpPr>
        <p:sp>
          <p:nvSpPr>
            <p:cNvPr id="554" name="Google Shape;554;p39"/>
            <p:cNvSpPr/>
            <p:nvPr/>
          </p:nvSpPr>
          <p:spPr>
            <a:xfrm>
              <a:off x="1857377" y="437217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5" name="Google Shape;555;p39"/>
            <p:cNvSpPr txBox="1"/>
            <p:nvPr/>
          </p:nvSpPr>
          <p:spPr>
            <a:xfrm>
              <a:off x="2040259" y="4453425"/>
              <a:ext cx="3333474" cy="424732"/>
            </a:xfrm>
            <a:prstGeom prst="rect">
              <a:avLst/>
            </a:prstGeom>
            <a:solidFill>
              <a:srgbClr val="6B2E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Текст</a:t>
              </a:r>
              <a:endParaRPr/>
            </a:p>
          </p:txBody>
        </p:sp>
        <p:pic>
          <p:nvPicPr>
            <p:cNvPr id="556" name="Google Shape;556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14968" y="4839621"/>
              <a:ext cx="3337320" cy="1520446"/>
            </a:xfrm>
            <a:prstGeom prst="rect">
              <a:avLst/>
            </a:prstGeom>
            <a:solidFill>
              <a:srgbClr val="6B2E0E"/>
            </a:solidFill>
            <a:ln>
              <a:noFill/>
            </a:ln>
          </p:spPr>
        </p:pic>
      </p:grpSp>
      <p:grpSp>
        <p:nvGrpSpPr>
          <p:cNvPr id="557" name="Google Shape;557;p39"/>
          <p:cNvGrpSpPr/>
          <p:nvPr/>
        </p:nvGrpSpPr>
        <p:grpSpPr>
          <a:xfrm>
            <a:off x="1978160" y="1199952"/>
            <a:ext cx="3503405" cy="1980714"/>
            <a:chOff x="1885495" y="1087640"/>
            <a:chExt cx="3652521" cy="2065020"/>
          </a:xfrm>
        </p:grpSpPr>
        <p:sp>
          <p:nvSpPr>
            <p:cNvPr id="558" name="Google Shape;558;p39"/>
            <p:cNvSpPr/>
            <p:nvPr/>
          </p:nvSpPr>
          <p:spPr>
            <a:xfrm>
              <a:off x="1885495" y="108764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9" name="Google Shape;559;p39"/>
            <p:cNvSpPr txBox="1"/>
            <p:nvPr/>
          </p:nvSpPr>
          <p:spPr>
            <a:xfrm>
              <a:off x="2168475" y="1154992"/>
              <a:ext cx="3030329" cy="789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Низкоразмерная информация</a:t>
              </a:r>
              <a:endParaRPr/>
            </a:p>
          </p:txBody>
        </p:sp>
        <p:pic>
          <p:nvPicPr>
            <p:cNvPr id="560" name="Google Shape;560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06961" y="1915619"/>
              <a:ext cx="2791684" cy="111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ТИПЫ ДАННЫХ И ЗАДАЧИ</a:t>
            </a:r>
            <a:endParaRPr/>
          </a:p>
        </p:txBody>
      </p:sp>
      <p:sp>
        <p:nvSpPr>
          <p:cNvPr id="567" name="Google Shape;567;p40"/>
          <p:cNvSpPr/>
          <p:nvPr/>
        </p:nvSpPr>
        <p:spPr>
          <a:xfrm>
            <a:off x="5609012" y="5140807"/>
            <a:ext cx="901319" cy="3871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68" name="Google Shape;568;p40"/>
          <p:cNvGrpSpPr/>
          <p:nvPr/>
        </p:nvGrpSpPr>
        <p:grpSpPr>
          <a:xfrm>
            <a:off x="6708110" y="1199952"/>
            <a:ext cx="3503405" cy="1980714"/>
            <a:chOff x="6816767" y="1087640"/>
            <a:chExt cx="3652521" cy="2065020"/>
          </a:xfrm>
        </p:grpSpPr>
        <p:sp>
          <p:nvSpPr>
            <p:cNvPr id="569" name="Google Shape;569;p40"/>
            <p:cNvSpPr/>
            <p:nvPr/>
          </p:nvSpPr>
          <p:spPr>
            <a:xfrm>
              <a:off x="6816767" y="1087640"/>
              <a:ext cx="3652521" cy="2065020"/>
            </a:xfrm>
            <a:prstGeom prst="roundRect">
              <a:avLst>
                <a:gd fmla="val 6396" name="adj"/>
              </a:avLst>
            </a:prstGeom>
            <a:solidFill>
              <a:srgbClr val="4F0809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0" name="Google Shape;570;p40"/>
            <p:cNvSpPr txBox="1"/>
            <p:nvPr/>
          </p:nvSpPr>
          <p:spPr>
            <a:xfrm>
              <a:off x="6846318" y="1180346"/>
              <a:ext cx="3565110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Изображение / видео</a:t>
              </a:r>
              <a:endParaRPr/>
            </a:p>
          </p:txBody>
        </p:sp>
        <p:pic>
          <p:nvPicPr>
            <p:cNvPr id="571" name="Google Shape;57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0518" y="1655179"/>
              <a:ext cx="3358312" cy="13426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p40"/>
          <p:cNvGrpSpPr/>
          <p:nvPr/>
        </p:nvGrpSpPr>
        <p:grpSpPr>
          <a:xfrm>
            <a:off x="6718423" y="4337716"/>
            <a:ext cx="3503405" cy="1980714"/>
            <a:chOff x="6827519" y="4358958"/>
            <a:chExt cx="3652521" cy="2065020"/>
          </a:xfrm>
        </p:grpSpPr>
        <p:sp>
          <p:nvSpPr>
            <p:cNvPr id="573" name="Google Shape;573;p40"/>
            <p:cNvSpPr/>
            <p:nvPr/>
          </p:nvSpPr>
          <p:spPr>
            <a:xfrm>
              <a:off x="6827519" y="4358958"/>
              <a:ext cx="3652521" cy="2065020"/>
            </a:xfrm>
            <a:prstGeom prst="roundRect">
              <a:avLst>
                <a:gd fmla="val 7078" name="adj"/>
              </a:avLst>
            </a:prstGeom>
            <a:solidFill>
              <a:srgbClr val="061A40"/>
            </a:solidFill>
            <a:ln cap="flat" cmpd="sng" w="254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4" name="Google Shape;574;p40"/>
            <p:cNvSpPr txBox="1"/>
            <p:nvPr/>
          </p:nvSpPr>
          <p:spPr>
            <a:xfrm>
              <a:off x="7222337" y="4434592"/>
              <a:ext cx="2841383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Аудио</a:t>
              </a:r>
              <a:endParaRPr/>
            </a:p>
          </p:txBody>
        </p:sp>
        <p:pic>
          <p:nvPicPr>
            <p:cNvPr id="575" name="Google Shape;575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62027" y="4854261"/>
              <a:ext cx="3388981" cy="15048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6" name="Google Shape;576;p40"/>
          <p:cNvGrpSpPr/>
          <p:nvPr/>
        </p:nvGrpSpPr>
        <p:grpSpPr>
          <a:xfrm>
            <a:off x="1951190" y="4350389"/>
            <a:ext cx="3503405" cy="1980714"/>
            <a:chOff x="1857377" y="4372170"/>
            <a:chExt cx="3652521" cy="2065020"/>
          </a:xfrm>
        </p:grpSpPr>
        <p:sp>
          <p:nvSpPr>
            <p:cNvPr id="577" name="Google Shape;577;p40"/>
            <p:cNvSpPr/>
            <p:nvPr/>
          </p:nvSpPr>
          <p:spPr>
            <a:xfrm>
              <a:off x="1857377" y="437217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8" name="Google Shape;578;p40"/>
            <p:cNvSpPr txBox="1"/>
            <p:nvPr/>
          </p:nvSpPr>
          <p:spPr>
            <a:xfrm>
              <a:off x="2040259" y="4453425"/>
              <a:ext cx="3333474" cy="424732"/>
            </a:xfrm>
            <a:prstGeom prst="rect">
              <a:avLst/>
            </a:prstGeom>
            <a:solidFill>
              <a:srgbClr val="6B2E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Текст</a:t>
              </a:r>
              <a:endParaRPr/>
            </a:p>
          </p:txBody>
        </p:sp>
        <p:pic>
          <p:nvPicPr>
            <p:cNvPr id="579" name="Google Shape;579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14968" y="4839621"/>
              <a:ext cx="3337320" cy="1520446"/>
            </a:xfrm>
            <a:prstGeom prst="rect">
              <a:avLst/>
            </a:prstGeom>
            <a:solidFill>
              <a:srgbClr val="6B2E0E"/>
            </a:solidFill>
            <a:ln>
              <a:noFill/>
            </a:ln>
          </p:spPr>
        </p:pic>
      </p:grpSp>
      <p:grpSp>
        <p:nvGrpSpPr>
          <p:cNvPr id="580" name="Google Shape;580;p40"/>
          <p:cNvGrpSpPr/>
          <p:nvPr/>
        </p:nvGrpSpPr>
        <p:grpSpPr>
          <a:xfrm>
            <a:off x="1978160" y="1199952"/>
            <a:ext cx="3503405" cy="1980714"/>
            <a:chOff x="1885495" y="1087640"/>
            <a:chExt cx="3652521" cy="2065020"/>
          </a:xfrm>
        </p:grpSpPr>
        <p:sp>
          <p:nvSpPr>
            <p:cNvPr id="581" name="Google Shape;581;p40"/>
            <p:cNvSpPr/>
            <p:nvPr/>
          </p:nvSpPr>
          <p:spPr>
            <a:xfrm>
              <a:off x="1885495" y="108764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2" name="Google Shape;582;p40"/>
            <p:cNvSpPr txBox="1"/>
            <p:nvPr/>
          </p:nvSpPr>
          <p:spPr>
            <a:xfrm>
              <a:off x="2168475" y="1154992"/>
              <a:ext cx="3030329" cy="789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Низкоразмерная информация</a:t>
              </a:r>
              <a:endParaRPr/>
            </a:p>
          </p:txBody>
        </p:sp>
        <p:pic>
          <p:nvPicPr>
            <p:cNvPr id="583" name="Google Shape;583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06961" y="1915619"/>
              <a:ext cx="2791684" cy="111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ТИПЫ ДАННЫХ И ЗАДАЧИ</a:t>
            </a:r>
            <a:endParaRPr/>
          </a:p>
        </p:txBody>
      </p:sp>
      <p:sp>
        <p:nvSpPr>
          <p:cNvPr id="590" name="Google Shape;590;p41"/>
          <p:cNvSpPr/>
          <p:nvPr/>
        </p:nvSpPr>
        <p:spPr>
          <a:xfrm rot="5400000">
            <a:off x="9995102" y="1464854"/>
            <a:ext cx="926547" cy="1483490"/>
          </a:xfrm>
          <a:prstGeom prst="uturnArrow">
            <a:avLst>
              <a:gd fmla="val 16585" name="adj1"/>
              <a:gd fmla="val 23620" name="adj2"/>
              <a:gd fmla="val 26843" name="adj3"/>
              <a:gd fmla="val 34663" name="adj4"/>
              <a:gd fmla="val 51874" name="adj5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41"/>
          <p:cNvSpPr/>
          <p:nvPr/>
        </p:nvSpPr>
        <p:spPr>
          <a:xfrm rot="5400000">
            <a:off x="9995102" y="4683334"/>
            <a:ext cx="926547" cy="1483490"/>
          </a:xfrm>
          <a:prstGeom prst="uturnArrow">
            <a:avLst>
              <a:gd fmla="val 16585" name="adj1"/>
              <a:gd fmla="val 23620" name="adj2"/>
              <a:gd fmla="val 26843" name="adj3"/>
              <a:gd fmla="val 34663" name="adj4"/>
              <a:gd fmla="val 51874" name="adj5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41"/>
          <p:cNvSpPr/>
          <p:nvPr/>
        </p:nvSpPr>
        <p:spPr>
          <a:xfrm rot="-5400000">
            <a:off x="1292627" y="4586328"/>
            <a:ext cx="926547" cy="1483490"/>
          </a:xfrm>
          <a:prstGeom prst="uturnArrow">
            <a:avLst>
              <a:gd fmla="val 16585" name="adj1"/>
              <a:gd fmla="val 23620" name="adj2"/>
              <a:gd fmla="val 26843" name="adj3"/>
              <a:gd fmla="val 34663" name="adj4"/>
              <a:gd fmla="val 51874" name="adj5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41"/>
          <p:cNvSpPr/>
          <p:nvPr/>
        </p:nvSpPr>
        <p:spPr>
          <a:xfrm rot="-5400000">
            <a:off x="1292626" y="1448564"/>
            <a:ext cx="926547" cy="1483490"/>
          </a:xfrm>
          <a:prstGeom prst="uturnArrow">
            <a:avLst>
              <a:gd fmla="val 16585" name="adj1"/>
              <a:gd fmla="val 23620" name="adj2"/>
              <a:gd fmla="val 26843" name="adj3"/>
              <a:gd fmla="val 34663" name="adj4"/>
              <a:gd fmla="val 51874" name="adj5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41"/>
          <p:cNvSpPr/>
          <p:nvPr/>
        </p:nvSpPr>
        <p:spPr>
          <a:xfrm rot="5400000">
            <a:off x="3297519" y="3583812"/>
            <a:ext cx="931220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5" name="Google Shape;595;p41"/>
          <p:cNvSpPr/>
          <p:nvPr/>
        </p:nvSpPr>
        <p:spPr>
          <a:xfrm rot="8100000">
            <a:off x="5325149" y="3598016"/>
            <a:ext cx="1510962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6" name="Google Shape;596;p41"/>
          <p:cNvSpPr/>
          <p:nvPr/>
        </p:nvSpPr>
        <p:spPr>
          <a:xfrm rot="-8100000">
            <a:off x="5356034" y="3573525"/>
            <a:ext cx="1510961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7" name="Google Shape;597;p41"/>
          <p:cNvSpPr/>
          <p:nvPr/>
        </p:nvSpPr>
        <p:spPr>
          <a:xfrm rot="10800000">
            <a:off x="5629227" y="2032174"/>
            <a:ext cx="931220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8" name="Google Shape;598;p41"/>
          <p:cNvSpPr/>
          <p:nvPr/>
        </p:nvSpPr>
        <p:spPr>
          <a:xfrm rot="10800000">
            <a:off x="5629227" y="5151071"/>
            <a:ext cx="931220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9" name="Google Shape;599;p41"/>
          <p:cNvSpPr/>
          <p:nvPr/>
        </p:nvSpPr>
        <p:spPr>
          <a:xfrm rot="5400000">
            <a:off x="8074761" y="3583813"/>
            <a:ext cx="931220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00" name="Google Shape;600;p41"/>
          <p:cNvGrpSpPr/>
          <p:nvPr/>
        </p:nvGrpSpPr>
        <p:grpSpPr>
          <a:xfrm>
            <a:off x="6708110" y="1199952"/>
            <a:ext cx="3503405" cy="1980714"/>
            <a:chOff x="6816767" y="1087640"/>
            <a:chExt cx="3652521" cy="2065020"/>
          </a:xfrm>
        </p:grpSpPr>
        <p:sp>
          <p:nvSpPr>
            <p:cNvPr id="601" name="Google Shape;601;p41"/>
            <p:cNvSpPr/>
            <p:nvPr/>
          </p:nvSpPr>
          <p:spPr>
            <a:xfrm>
              <a:off x="6816767" y="1087640"/>
              <a:ext cx="3652521" cy="2065020"/>
            </a:xfrm>
            <a:prstGeom prst="roundRect">
              <a:avLst>
                <a:gd fmla="val 6396" name="adj"/>
              </a:avLst>
            </a:prstGeom>
            <a:solidFill>
              <a:srgbClr val="4F0809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2" name="Google Shape;602;p41"/>
            <p:cNvSpPr txBox="1"/>
            <p:nvPr/>
          </p:nvSpPr>
          <p:spPr>
            <a:xfrm>
              <a:off x="6846318" y="1180346"/>
              <a:ext cx="3565110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Изображение / видео</a:t>
              </a:r>
              <a:endParaRPr/>
            </a:p>
          </p:txBody>
        </p:sp>
        <p:pic>
          <p:nvPicPr>
            <p:cNvPr id="603" name="Google Shape;603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0518" y="1655179"/>
              <a:ext cx="3358312" cy="13426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41"/>
          <p:cNvGrpSpPr/>
          <p:nvPr/>
        </p:nvGrpSpPr>
        <p:grpSpPr>
          <a:xfrm>
            <a:off x="6718423" y="4337716"/>
            <a:ext cx="3503405" cy="1980714"/>
            <a:chOff x="6827519" y="4358958"/>
            <a:chExt cx="3652521" cy="2065020"/>
          </a:xfrm>
        </p:grpSpPr>
        <p:sp>
          <p:nvSpPr>
            <p:cNvPr id="605" name="Google Shape;605;p41"/>
            <p:cNvSpPr/>
            <p:nvPr/>
          </p:nvSpPr>
          <p:spPr>
            <a:xfrm>
              <a:off x="6827519" y="4358958"/>
              <a:ext cx="3652521" cy="2065020"/>
            </a:xfrm>
            <a:prstGeom prst="roundRect">
              <a:avLst>
                <a:gd fmla="val 7078" name="adj"/>
              </a:avLst>
            </a:prstGeom>
            <a:solidFill>
              <a:srgbClr val="061A40"/>
            </a:solidFill>
            <a:ln cap="flat" cmpd="sng" w="254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6" name="Google Shape;606;p41"/>
            <p:cNvSpPr txBox="1"/>
            <p:nvPr/>
          </p:nvSpPr>
          <p:spPr>
            <a:xfrm>
              <a:off x="7222337" y="4434592"/>
              <a:ext cx="2841383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Аудио</a:t>
              </a:r>
              <a:endParaRPr/>
            </a:p>
          </p:txBody>
        </p:sp>
        <p:pic>
          <p:nvPicPr>
            <p:cNvPr id="607" name="Google Shape;607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62027" y="4854261"/>
              <a:ext cx="3388981" cy="15048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" name="Google Shape;608;p41"/>
          <p:cNvGrpSpPr/>
          <p:nvPr/>
        </p:nvGrpSpPr>
        <p:grpSpPr>
          <a:xfrm>
            <a:off x="1951190" y="4350389"/>
            <a:ext cx="3503405" cy="1980714"/>
            <a:chOff x="1857377" y="4372170"/>
            <a:chExt cx="3652521" cy="2065020"/>
          </a:xfrm>
        </p:grpSpPr>
        <p:sp>
          <p:nvSpPr>
            <p:cNvPr id="609" name="Google Shape;609;p41"/>
            <p:cNvSpPr/>
            <p:nvPr/>
          </p:nvSpPr>
          <p:spPr>
            <a:xfrm>
              <a:off x="1857377" y="437217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0" name="Google Shape;610;p41"/>
            <p:cNvSpPr txBox="1"/>
            <p:nvPr/>
          </p:nvSpPr>
          <p:spPr>
            <a:xfrm>
              <a:off x="2040259" y="4453425"/>
              <a:ext cx="3333474" cy="424732"/>
            </a:xfrm>
            <a:prstGeom prst="rect">
              <a:avLst/>
            </a:prstGeom>
            <a:solidFill>
              <a:srgbClr val="6B2E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Текст</a:t>
              </a:r>
              <a:endParaRPr/>
            </a:p>
          </p:txBody>
        </p:sp>
        <p:pic>
          <p:nvPicPr>
            <p:cNvPr id="611" name="Google Shape;611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14968" y="4839621"/>
              <a:ext cx="3337320" cy="1520446"/>
            </a:xfrm>
            <a:prstGeom prst="rect">
              <a:avLst/>
            </a:prstGeom>
            <a:solidFill>
              <a:srgbClr val="6B2E0E"/>
            </a:solidFill>
            <a:ln>
              <a:noFill/>
            </a:ln>
          </p:spPr>
        </p:pic>
      </p:grpSp>
      <p:grpSp>
        <p:nvGrpSpPr>
          <p:cNvPr id="612" name="Google Shape;612;p41"/>
          <p:cNvGrpSpPr/>
          <p:nvPr/>
        </p:nvGrpSpPr>
        <p:grpSpPr>
          <a:xfrm>
            <a:off x="1978160" y="1199952"/>
            <a:ext cx="3503405" cy="1980714"/>
            <a:chOff x="1885495" y="1087640"/>
            <a:chExt cx="3652521" cy="2065020"/>
          </a:xfrm>
        </p:grpSpPr>
        <p:sp>
          <p:nvSpPr>
            <p:cNvPr id="613" name="Google Shape;613;p41"/>
            <p:cNvSpPr/>
            <p:nvPr/>
          </p:nvSpPr>
          <p:spPr>
            <a:xfrm>
              <a:off x="1885495" y="108764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4" name="Google Shape;614;p41"/>
            <p:cNvSpPr txBox="1"/>
            <p:nvPr/>
          </p:nvSpPr>
          <p:spPr>
            <a:xfrm>
              <a:off x="2168475" y="1154992"/>
              <a:ext cx="3030329" cy="789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Низкоразмерная информация</a:t>
              </a:r>
              <a:endParaRPr/>
            </a:p>
          </p:txBody>
        </p:sp>
        <p:pic>
          <p:nvPicPr>
            <p:cNvPr id="615" name="Google Shape;615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06961" y="1915619"/>
              <a:ext cx="2791684" cy="111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РЕШАЕМЫЕ ЗАДАЧИ</a:t>
            </a:r>
            <a:endParaRPr/>
          </a:p>
        </p:txBody>
      </p:sp>
      <p:sp>
        <p:nvSpPr>
          <p:cNvPr id="622" name="Google Shape;622;p42"/>
          <p:cNvSpPr/>
          <p:nvPr/>
        </p:nvSpPr>
        <p:spPr>
          <a:xfrm rot="5400000">
            <a:off x="9995102" y="1464854"/>
            <a:ext cx="926547" cy="1483490"/>
          </a:xfrm>
          <a:prstGeom prst="uturnArrow">
            <a:avLst>
              <a:gd fmla="val 16585" name="adj1"/>
              <a:gd fmla="val 23620" name="adj2"/>
              <a:gd fmla="val 26843" name="adj3"/>
              <a:gd fmla="val 34663" name="adj4"/>
              <a:gd fmla="val 51874" name="adj5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3" name="Google Shape;623;p42"/>
          <p:cNvSpPr/>
          <p:nvPr/>
        </p:nvSpPr>
        <p:spPr>
          <a:xfrm rot="5400000">
            <a:off x="9995102" y="4683334"/>
            <a:ext cx="926547" cy="1483490"/>
          </a:xfrm>
          <a:prstGeom prst="uturnArrow">
            <a:avLst>
              <a:gd fmla="val 16585" name="adj1"/>
              <a:gd fmla="val 23620" name="adj2"/>
              <a:gd fmla="val 26843" name="adj3"/>
              <a:gd fmla="val 34663" name="adj4"/>
              <a:gd fmla="val 51874" name="adj5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4" name="Google Shape;624;p42"/>
          <p:cNvSpPr/>
          <p:nvPr/>
        </p:nvSpPr>
        <p:spPr>
          <a:xfrm rot="-5400000">
            <a:off x="1292627" y="4586328"/>
            <a:ext cx="926547" cy="1483490"/>
          </a:xfrm>
          <a:prstGeom prst="uturnArrow">
            <a:avLst>
              <a:gd fmla="val 16585" name="adj1"/>
              <a:gd fmla="val 23620" name="adj2"/>
              <a:gd fmla="val 26843" name="adj3"/>
              <a:gd fmla="val 34663" name="adj4"/>
              <a:gd fmla="val 51874" name="adj5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5" name="Google Shape;625;p42"/>
          <p:cNvSpPr/>
          <p:nvPr/>
        </p:nvSpPr>
        <p:spPr>
          <a:xfrm rot="-5400000">
            <a:off x="1292627" y="1448564"/>
            <a:ext cx="926547" cy="1483490"/>
          </a:xfrm>
          <a:prstGeom prst="uturnArrow">
            <a:avLst>
              <a:gd fmla="val 16585" name="adj1"/>
              <a:gd fmla="val 23620" name="adj2"/>
              <a:gd fmla="val 26843" name="adj3"/>
              <a:gd fmla="val 34663" name="adj4"/>
              <a:gd fmla="val 51874" name="adj5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6" name="Google Shape;626;p42"/>
          <p:cNvSpPr/>
          <p:nvPr/>
        </p:nvSpPr>
        <p:spPr>
          <a:xfrm rot="5400000">
            <a:off x="3297519" y="3583812"/>
            <a:ext cx="931220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7" name="Google Shape;627;p42"/>
          <p:cNvSpPr/>
          <p:nvPr/>
        </p:nvSpPr>
        <p:spPr>
          <a:xfrm rot="8100000">
            <a:off x="5325149" y="3598016"/>
            <a:ext cx="1510962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8" name="Google Shape;628;p42"/>
          <p:cNvSpPr/>
          <p:nvPr/>
        </p:nvSpPr>
        <p:spPr>
          <a:xfrm rot="-8100000">
            <a:off x="5356034" y="3573525"/>
            <a:ext cx="1510961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9" name="Google Shape;629;p42"/>
          <p:cNvSpPr/>
          <p:nvPr/>
        </p:nvSpPr>
        <p:spPr>
          <a:xfrm rot="10800000">
            <a:off x="5629227" y="2032174"/>
            <a:ext cx="931220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0" name="Google Shape;630;p42"/>
          <p:cNvSpPr/>
          <p:nvPr/>
        </p:nvSpPr>
        <p:spPr>
          <a:xfrm rot="10800000">
            <a:off x="5629227" y="5151071"/>
            <a:ext cx="931220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1" name="Google Shape;631;p42"/>
          <p:cNvSpPr/>
          <p:nvPr/>
        </p:nvSpPr>
        <p:spPr>
          <a:xfrm rot="5400000">
            <a:off x="8074761" y="3583813"/>
            <a:ext cx="931220" cy="371330"/>
          </a:xfrm>
          <a:prstGeom prst="leftRightArrow">
            <a:avLst>
              <a:gd fmla="val 41871" name="adj1"/>
              <a:gd fmla="val 6219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32" name="Google Shape;632;p42"/>
          <p:cNvGrpSpPr/>
          <p:nvPr/>
        </p:nvGrpSpPr>
        <p:grpSpPr>
          <a:xfrm>
            <a:off x="6708110" y="1199952"/>
            <a:ext cx="3503405" cy="1980714"/>
            <a:chOff x="6816767" y="1087640"/>
            <a:chExt cx="3652521" cy="2065020"/>
          </a:xfrm>
        </p:grpSpPr>
        <p:sp>
          <p:nvSpPr>
            <p:cNvPr id="633" name="Google Shape;633;p42"/>
            <p:cNvSpPr/>
            <p:nvPr/>
          </p:nvSpPr>
          <p:spPr>
            <a:xfrm>
              <a:off x="6816767" y="1087640"/>
              <a:ext cx="3652521" cy="2065020"/>
            </a:xfrm>
            <a:prstGeom prst="roundRect">
              <a:avLst>
                <a:gd fmla="val 6396" name="adj"/>
              </a:avLst>
            </a:prstGeom>
            <a:solidFill>
              <a:srgbClr val="4F0809"/>
            </a:solidFill>
            <a:ln cap="flat" cmpd="sng" w="254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4" name="Google Shape;634;p42"/>
            <p:cNvSpPr txBox="1"/>
            <p:nvPr/>
          </p:nvSpPr>
          <p:spPr>
            <a:xfrm>
              <a:off x="6846318" y="1180346"/>
              <a:ext cx="3565110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Изображение / видео</a:t>
              </a:r>
              <a:endParaRPr/>
            </a:p>
          </p:txBody>
        </p:sp>
        <p:pic>
          <p:nvPicPr>
            <p:cNvPr id="635" name="Google Shape;635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0518" y="1655179"/>
              <a:ext cx="3358312" cy="13426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" name="Google Shape;636;p42"/>
          <p:cNvGrpSpPr/>
          <p:nvPr/>
        </p:nvGrpSpPr>
        <p:grpSpPr>
          <a:xfrm>
            <a:off x="6718423" y="4337716"/>
            <a:ext cx="3503405" cy="1980714"/>
            <a:chOff x="6827519" y="4358958"/>
            <a:chExt cx="3652521" cy="2065020"/>
          </a:xfrm>
        </p:grpSpPr>
        <p:sp>
          <p:nvSpPr>
            <p:cNvPr id="637" name="Google Shape;637;p42"/>
            <p:cNvSpPr/>
            <p:nvPr/>
          </p:nvSpPr>
          <p:spPr>
            <a:xfrm>
              <a:off x="6827519" y="4358958"/>
              <a:ext cx="3652521" cy="2065020"/>
            </a:xfrm>
            <a:prstGeom prst="roundRect">
              <a:avLst>
                <a:gd fmla="val 7078" name="adj"/>
              </a:avLst>
            </a:prstGeom>
            <a:solidFill>
              <a:srgbClr val="061A40"/>
            </a:solidFill>
            <a:ln cap="flat" cmpd="sng" w="254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8" name="Google Shape;638;p42"/>
            <p:cNvSpPr txBox="1"/>
            <p:nvPr/>
          </p:nvSpPr>
          <p:spPr>
            <a:xfrm>
              <a:off x="7222337" y="4434592"/>
              <a:ext cx="2841383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Аудио</a:t>
              </a:r>
              <a:endParaRPr/>
            </a:p>
          </p:txBody>
        </p:sp>
        <p:pic>
          <p:nvPicPr>
            <p:cNvPr id="639" name="Google Shape;639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62027" y="4854261"/>
              <a:ext cx="3388981" cy="15048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0" name="Google Shape;640;p42"/>
          <p:cNvGrpSpPr/>
          <p:nvPr/>
        </p:nvGrpSpPr>
        <p:grpSpPr>
          <a:xfrm>
            <a:off x="1951190" y="4350389"/>
            <a:ext cx="3503405" cy="1980714"/>
            <a:chOff x="1857377" y="4372170"/>
            <a:chExt cx="3652521" cy="2065020"/>
          </a:xfrm>
        </p:grpSpPr>
        <p:sp>
          <p:nvSpPr>
            <p:cNvPr id="641" name="Google Shape;641;p42"/>
            <p:cNvSpPr/>
            <p:nvPr/>
          </p:nvSpPr>
          <p:spPr>
            <a:xfrm>
              <a:off x="1857377" y="437217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2" name="Google Shape;642;p42"/>
            <p:cNvSpPr txBox="1"/>
            <p:nvPr/>
          </p:nvSpPr>
          <p:spPr>
            <a:xfrm>
              <a:off x="2040259" y="4453425"/>
              <a:ext cx="3333474" cy="424732"/>
            </a:xfrm>
            <a:prstGeom prst="rect">
              <a:avLst/>
            </a:prstGeom>
            <a:solidFill>
              <a:srgbClr val="6B2E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Текст</a:t>
              </a:r>
              <a:endParaRPr/>
            </a:p>
          </p:txBody>
        </p:sp>
        <p:pic>
          <p:nvPicPr>
            <p:cNvPr id="643" name="Google Shape;643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14968" y="4839621"/>
              <a:ext cx="3337320" cy="1520446"/>
            </a:xfrm>
            <a:prstGeom prst="rect">
              <a:avLst/>
            </a:prstGeom>
            <a:solidFill>
              <a:srgbClr val="6B2E0E"/>
            </a:solidFill>
            <a:ln>
              <a:noFill/>
            </a:ln>
          </p:spPr>
        </p:pic>
      </p:grpSp>
      <p:sp>
        <p:nvSpPr>
          <p:cNvPr id="644" name="Google Shape;644;p42"/>
          <p:cNvSpPr txBox="1"/>
          <p:nvPr/>
        </p:nvSpPr>
        <p:spPr>
          <a:xfrm>
            <a:off x="5843902" y="384942"/>
            <a:ext cx="5024538" cy="72945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 sz="4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45" name="Google Shape;645;p42"/>
          <p:cNvGrpSpPr/>
          <p:nvPr/>
        </p:nvGrpSpPr>
        <p:grpSpPr>
          <a:xfrm>
            <a:off x="1978160" y="1199952"/>
            <a:ext cx="3503405" cy="1980714"/>
            <a:chOff x="1885495" y="1087640"/>
            <a:chExt cx="3652521" cy="2065020"/>
          </a:xfrm>
        </p:grpSpPr>
        <p:sp>
          <p:nvSpPr>
            <p:cNvPr id="646" name="Google Shape;646;p42"/>
            <p:cNvSpPr/>
            <p:nvPr/>
          </p:nvSpPr>
          <p:spPr>
            <a:xfrm>
              <a:off x="1885495" y="1087640"/>
              <a:ext cx="3652521" cy="2065020"/>
            </a:xfrm>
            <a:prstGeom prst="roundRect">
              <a:avLst>
                <a:gd fmla="val 8370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7" name="Google Shape;647;p42"/>
            <p:cNvSpPr txBox="1"/>
            <p:nvPr/>
          </p:nvSpPr>
          <p:spPr>
            <a:xfrm>
              <a:off x="2168475" y="1154992"/>
              <a:ext cx="3030329" cy="789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Низкоразмерная информация</a:t>
              </a:r>
              <a:endParaRPr/>
            </a:p>
          </p:txBody>
        </p:sp>
        <p:pic>
          <p:nvPicPr>
            <p:cNvPr id="648" name="Google Shape;648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06961" y="1915619"/>
              <a:ext cx="2791684" cy="11193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42"/>
          <p:cNvSpPr/>
          <p:nvPr/>
        </p:nvSpPr>
        <p:spPr>
          <a:xfrm rot="-5400000">
            <a:off x="2954022" y="-1912623"/>
            <a:ext cx="6289039" cy="10642603"/>
          </a:xfrm>
          <a:prstGeom prst="corner">
            <a:avLst>
              <a:gd fmla="val 97915" name="adj1"/>
              <a:gd fmla="val 56818" name="adj2"/>
            </a:avLst>
          </a:prstGeom>
          <a:solidFill>
            <a:schemeClr val="lt2">
              <a:alpha val="34901"/>
            </a:schemeClr>
          </a:solidFill>
          <a:ln cap="flat" cmpd="sng" w="38100">
            <a:solidFill>
              <a:srgbClr val="76B9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МАШИННОЕ ОБУЧЕНИЕ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3"/>
          <p:cNvSpPr/>
          <p:nvPr/>
        </p:nvSpPr>
        <p:spPr>
          <a:xfrm>
            <a:off x="3395244" y="1788223"/>
            <a:ext cx="5447814" cy="4400053"/>
          </a:xfrm>
          <a:prstGeom prst="roundRect">
            <a:avLst>
              <a:gd fmla="val 12867" name="adj"/>
            </a:avLst>
          </a:prstGeom>
          <a:solidFill>
            <a:srgbClr val="2032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6" name="Google Shape;656;p43"/>
          <p:cNvSpPr txBox="1"/>
          <p:nvPr/>
        </p:nvSpPr>
        <p:spPr>
          <a:xfrm>
            <a:off x="4793989" y="1038255"/>
            <a:ext cx="2604023" cy="575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Модель</a:t>
            </a:r>
            <a:endParaRPr/>
          </a:p>
        </p:txBody>
      </p:sp>
      <p:sp>
        <p:nvSpPr>
          <p:cNvPr id="657" name="Google Shape;657;p4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ПРЕДСТАВЛЕНИЯ</a:t>
            </a:r>
            <a:endParaRPr/>
          </a:p>
        </p:txBody>
      </p:sp>
      <p:sp>
        <p:nvSpPr>
          <p:cNvPr id="658" name="Google Shape;658;p43"/>
          <p:cNvSpPr/>
          <p:nvPr/>
        </p:nvSpPr>
        <p:spPr>
          <a:xfrm>
            <a:off x="2405942" y="3109382"/>
            <a:ext cx="729717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9" name="Google Shape;659;p43"/>
          <p:cNvSpPr/>
          <p:nvPr/>
        </p:nvSpPr>
        <p:spPr>
          <a:xfrm>
            <a:off x="9106921" y="3109382"/>
            <a:ext cx="729717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3"/>
          <p:cNvSpPr txBox="1"/>
          <p:nvPr/>
        </p:nvSpPr>
        <p:spPr>
          <a:xfrm>
            <a:off x="399120" y="1813132"/>
            <a:ext cx="1847916" cy="60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pic>
        <p:nvPicPr>
          <p:cNvPr id="661" name="Google Shape;6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241" y="2644332"/>
            <a:ext cx="1761674" cy="2203312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3"/>
          <p:cNvSpPr txBox="1"/>
          <p:nvPr/>
        </p:nvSpPr>
        <p:spPr>
          <a:xfrm>
            <a:off x="9819278" y="1813132"/>
            <a:ext cx="2006690" cy="60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/>
          </a:p>
        </p:txBody>
      </p:sp>
      <p:pic>
        <p:nvPicPr>
          <p:cNvPr id="663" name="Google Shape;66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88086" y="2644332"/>
            <a:ext cx="1761673" cy="2203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4" name="Google Shape;664;p43"/>
          <p:cNvGrpSpPr/>
          <p:nvPr/>
        </p:nvGrpSpPr>
        <p:grpSpPr>
          <a:xfrm>
            <a:off x="5536148" y="2170390"/>
            <a:ext cx="1182956" cy="2820186"/>
            <a:chOff x="5044224" y="2992056"/>
            <a:chExt cx="714913" cy="1704364"/>
          </a:xfrm>
        </p:grpSpPr>
        <p:pic>
          <p:nvPicPr>
            <p:cNvPr id="665" name="Google Shape;665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44224" y="3802284"/>
              <a:ext cx="714913" cy="894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44224" y="2992056"/>
              <a:ext cx="714913" cy="894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7" name="Google Shape;667;p43"/>
          <p:cNvSpPr/>
          <p:nvPr/>
        </p:nvSpPr>
        <p:spPr>
          <a:xfrm>
            <a:off x="7517052" y="3277237"/>
            <a:ext cx="449412" cy="5382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8" name="Google Shape;668;p43"/>
          <p:cNvSpPr txBox="1"/>
          <p:nvPr/>
        </p:nvSpPr>
        <p:spPr>
          <a:xfrm>
            <a:off x="3991336" y="5011828"/>
            <a:ext cx="427298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Промежуточное представление</a:t>
            </a:r>
            <a:endParaRPr/>
          </a:p>
        </p:txBody>
      </p:sp>
      <p:sp>
        <p:nvSpPr>
          <p:cNvPr id="669" name="Google Shape;669;p43"/>
          <p:cNvSpPr/>
          <p:nvPr/>
        </p:nvSpPr>
        <p:spPr>
          <a:xfrm>
            <a:off x="4280687" y="3277237"/>
            <a:ext cx="449412" cy="5382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4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</a:t>
            </a:r>
            <a:endParaRPr/>
          </a:p>
        </p:txBody>
      </p:sp>
      <p:grpSp>
        <p:nvGrpSpPr>
          <p:cNvPr id="681" name="Google Shape;681;p45"/>
          <p:cNvGrpSpPr/>
          <p:nvPr/>
        </p:nvGrpSpPr>
        <p:grpSpPr>
          <a:xfrm>
            <a:off x="847669" y="906306"/>
            <a:ext cx="10492258" cy="5404008"/>
            <a:chOff x="1009996" y="1065955"/>
            <a:chExt cx="9872318" cy="5084709"/>
          </a:xfrm>
        </p:grpSpPr>
        <p:pic>
          <p:nvPicPr>
            <p:cNvPr id="682" name="Google Shape;68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30321" y="1065955"/>
              <a:ext cx="6255906" cy="5084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5"/>
            <p:cNvSpPr txBox="1"/>
            <p:nvPr/>
          </p:nvSpPr>
          <p:spPr>
            <a:xfrm>
              <a:off x="1009996" y="3237736"/>
              <a:ext cx="231327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00">
                  <a:solidFill>
                    <a:srgbClr val="2ECC7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Вход</a:t>
              </a:r>
              <a:endParaRPr/>
            </a:p>
          </p:txBody>
        </p:sp>
        <p:sp>
          <p:nvSpPr>
            <p:cNvPr id="684" name="Google Shape;684;p45"/>
            <p:cNvSpPr txBox="1"/>
            <p:nvPr/>
          </p:nvSpPr>
          <p:spPr>
            <a:xfrm>
              <a:off x="8430874" y="3275987"/>
              <a:ext cx="245144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00">
                  <a:solidFill>
                    <a:srgbClr val="3498D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6"/>
          <p:cNvSpPr txBox="1"/>
          <p:nvPr>
            <p:ph type="title"/>
          </p:nvPr>
        </p:nvSpPr>
        <p:spPr>
          <a:xfrm>
            <a:off x="4403754" y="263566"/>
            <a:ext cx="32297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</a:t>
            </a:r>
            <a:endParaRPr/>
          </a:p>
        </p:txBody>
      </p:sp>
      <p:sp>
        <p:nvSpPr>
          <p:cNvPr id="692" name="Google Shape;692;p46"/>
          <p:cNvSpPr txBox="1"/>
          <p:nvPr/>
        </p:nvSpPr>
        <p:spPr>
          <a:xfrm>
            <a:off x="7653597" y="447021"/>
            <a:ext cx="4043736" cy="16777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</a:t>
            </a:r>
            <a:endParaRPr/>
          </a:p>
        </p:txBody>
      </p:sp>
      <p:pic>
        <p:nvPicPr>
          <p:cNvPr id="699" name="Google Shape;69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300" y="1277249"/>
            <a:ext cx="6648751" cy="540400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7"/>
          <p:cNvSpPr txBox="1"/>
          <p:nvPr/>
        </p:nvSpPr>
        <p:spPr>
          <a:xfrm>
            <a:off x="7833848" y="3046436"/>
            <a:ext cx="38533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1" name="Google Shape;701;p47"/>
          <p:cNvSpPr txBox="1"/>
          <p:nvPr/>
        </p:nvSpPr>
        <p:spPr>
          <a:xfrm>
            <a:off x="7832756" y="3772928"/>
            <a:ext cx="3855543" cy="6463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2" name="Google Shape;702;p47"/>
          <p:cNvSpPr/>
          <p:nvPr/>
        </p:nvSpPr>
        <p:spPr>
          <a:xfrm>
            <a:off x="2453303" y="1737985"/>
            <a:ext cx="9086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3" name="Google Shape;703;p47"/>
          <p:cNvSpPr/>
          <p:nvPr/>
        </p:nvSpPr>
        <p:spPr>
          <a:xfrm>
            <a:off x="4978146" y="2089838"/>
            <a:ext cx="9086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4" name="Google Shape;704;p47"/>
          <p:cNvSpPr/>
          <p:nvPr/>
        </p:nvSpPr>
        <p:spPr>
          <a:xfrm>
            <a:off x="1392762" y="1509716"/>
            <a:ext cx="5825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5" name="Google Shape;705;p47"/>
          <p:cNvSpPr/>
          <p:nvPr/>
        </p:nvSpPr>
        <p:spPr>
          <a:xfrm>
            <a:off x="3812521" y="1055036"/>
            <a:ext cx="6183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6" name="Google Shape;706;p47"/>
          <p:cNvSpPr/>
          <p:nvPr/>
        </p:nvSpPr>
        <p:spPr>
          <a:xfrm>
            <a:off x="6228865" y="2316968"/>
            <a:ext cx="56496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7" name="Google Shape;707;p47"/>
          <p:cNvSpPr/>
          <p:nvPr/>
        </p:nvSpPr>
        <p:spPr>
          <a:xfrm>
            <a:off x="2531614" y="1153209"/>
            <a:ext cx="8012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8" name="Google Shape;708;p47"/>
          <p:cNvSpPr/>
          <p:nvPr/>
        </p:nvSpPr>
        <p:spPr>
          <a:xfrm>
            <a:off x="5031846" y="1515045"/>
            <a:ext cx="8012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МНОГОСЛОЙНЫЕ НЕЙРОННЫЕ СЕТИ</a:t>
            </a:r>
            <a:endParaRPr/>
          </a:p>
        </p:txBody>
      </p:sp>
      <p:pic>
        <p:nvPicPr>
          <p:cNvPr id="715" name="Google Shape;7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8095" y="1781852"/>
            <a:ext cx="7591159" cy="3224884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8"/>
          <p:cNvSpPr/>
          <p:nvPr/>
        </p:nvSpPr>
        <p:spPr>
          <a:xfrm>
            <a:off x="478187" y="2169554"/>
            <a:ext cx="879438" cy="2378111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7" name="Google Shape;717;p48"/>
          <p:cNvSpPr/>
          <p:nvPr/>
        </p:nvSpPr>
        <p:spPr>
          <a:xfrm>
            <a:off x="1854972" y="1850545"/>
            <a:ext cx="902945" cy="3079298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3245276" y="1850545"/>
            <a:ext cx="902945" cy="3079298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9" name="Google Shape;719;p48"/>
          <p:cNvSpPr/>
          <p:nvPr/>
        </p:nvSpPr>
        <p:spPr>
          <a:xfrm>
            <a:off x="4632309" y="1850545"/>
            <a:ext cx="902945" cy="3079298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0" name="Google Shape;720;p48"/>
          <p:cNvSpPr/>
          <p:nvPr/>
        </p:nvSpPr>
        <p:spPr>
          <a:xfrm>
            <a:off x="6019341" y="2579234"/>
            <a:ext cx="902945" cy="1621919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1" name="Google Shape;721;p48"/>
          <p:cNvSpPr/>
          <p:nvPr/>
        </p:nvSpPr>
        <p:spPr>
          <a:xfrm>
            <a:off x="1344638" y="3159084"/>
            <a:ext cx="497074" cy="3990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2" name="Google Shape;722;p48"/>
          <p:cNvSpPr/>
          <p:nvPr/>
        </p:nvSpPr>
        <p:spPr>
          <a:xfrm>
            <a:off x="2746835" y="3159084"/>
            <a:ext cx="497074" cy="3990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3" name="Google Shape;723;p48"/>
          <p:cNvSpPr/>
          <p:nvPr/>
        </p:nvSpPr>
        <p:spPr>
          <a:xfrm>
            <a:off x="4136277" y="3159084"/>
            <a:ext cx="497074" cy="3990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4" name="Google Shape;724;p48"/>
          <p:cNvSpPr/>
          <p:nvPr/>
        </p:nvSpPr>
        <p:spPr>
          <a:xfrm>
            <a:off x="5523917" y="3159084"/>
            <a:ext cx="497074" cy="3990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5" name="Google Shape;725;p48"/>
          <p:cNvSpPr txBox="1"/>
          <p:nvPr/>
        </p:nvSpPr>
        <p:spPr>
          <a:xfrm>
            <a:off x="1036358" y="5027259"/>
            <a:ext cx="512763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1ABC9C"/>
                </a:solidFill>
                <a:latin typeface="Trebuchet MS"/>
                <a:ea typeface="Trebuchet MS"/>
                <a:cs typeface="Trebuchet MS"/>
                <a:sym typeface="Trebuchet MS"/>
              </a:rPr>
              <a:t>Промежуточное представление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МНОГОСЛОЙНЫЕ НЕЙРОННЫЕ СЕТИ</a:t>
            </a:r>
            <a:endParaRPr/>
          </a:p>
        </p:txBody>
      </p:sp>
      <p:sp>
        <p:nvSpPr>
          <p:cNvPr id="732" name="Google Shape;732;p49"/>
          <p:cNvSpPr txBox="1"/>
          <p:nvPr/>
        </p:nvSpPr>
        <p:spPr>
          <a:xfrm>
            <a:off x="7356126" y="2518366"/>
            <a:ext cx="4712829" cy="646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33" name="Google Shape;733;p49"/>
          <p:cNvSpPr txBox="1"/>
          <p:nvPr/>
        </p:nvSpPr>
        <p:spPr>
          <a:xfrm>
            <a:off x="8197028" y="3462249"/>
            <a:ext cx="2993512" cy="6463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734" name="Google Shape;73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8095" y="1781852"/>
            <a:ext cx="7591159" cy="322488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9"/>
          <p:cNvSpPr/>
          <p:nvPr/>
        </p:nvSpPr>
        <p:spPr>
          <a:xfrm>
            <a:off x="478187" y="2169554"/>
            <a:ext cx="879438" cy="2378111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1854972" y="1850545"/>
            <a:ext cx="902945" cy="3079298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3245276" y="1850545"/>
            <a:ext cx="902945" cy="3079298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4632309" y="1850545"/>
            <a:ext cx="902945" cy="3079298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6019341" y="2579234"/>
            <a:ext cx="902945" cy="1621919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1344638" y="3159084"/>
            <a:ext cx="497074" cy="3990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2746835" y="3159084"/>
            <a:ext cx="497074" cy="3990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4136277" y="3159084"/>
            <a:ext cx="497074" cy="3990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5523917" y="3159084"/>
            <a:ext cx="497074" cy="3990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755781" y="1574691"/>
            <a:ext cx="419569" cy="3738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5805" l="-144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45" name="Google Shape;745;p49"/>
          <p:cNvSpPr/>
          <p:nvPr/>
        </p:nvSpPr>
        <p:spPr>
          <a:xfrm>
            <a:off x="2154554" y="1276947"/>
            <a:ext cx="419569" cy="3738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4192" l="-1304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46" name="Google Shape;746;p49"/>
          <p:cNvSpPr/>
          <p:nvPr/>
        </p:nvSpPr>
        <p:spPr>
          <a:xfrm>
            <a:off x="3553327" y="1276947"/>
            <a:ext cx="419569" cy="37386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4192" l="-144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47" name="Google Shape;747;p49"/>
          <p:cNvSpPr/>
          <p:nvPr/>
        </p:nvSpPr>
        <p:spPr>
          <a:xfrm>
            <a:off x="4912943" y="1276947"/>
            <a:ext cx="419569" cy="37386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805" l="-144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48" name="Google Shape;748;p49"/>
          <p:cNvSpPr/>
          <p:nvPr/>
        </p:nvSpPr>
        <p:spPr>
          <a:xfrm>
            <a:off x="6321419" y="1988223"/>
            <a:ext cx="419569" cy="37386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6229" l="-144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49" name="Google Shape;749;p49"/>
          <p:cNvSpPr txBox="1"/>
          <p:nvPr/>
        </p:nvSpPr>
        <p:spPr>
          <a:xfrm>
            <a:off x="1036358" y="5027259"/>
            <a:ext cx="512763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1ABC9C"/>
                </a:solidFill>
                <a:latin typeface="Trebuchet MS"/>
                <a:ea typeface="Trebuchet MS"/>
                <a:cs typeface="Trebuchet MS"/>
                <a:sym typeface="Trebuchet MS"/>
              </a:rPr>
              <a:t>Промежуточное представление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ФУНКЦИЯ АКТИВАЦИИ</a:t>
            </a:r>
            <a:endParaRPr/>
          </a:p>
        </p:txBody>
      </p:sp>
      <p:cxnSp>
        <p:nvCxnSpPr>
          <p:cNvPr id="756" name="Google Shape;756;p50"/>
          <p:cNvCxnSpPr/>
          <p:nvPr/>
        </p:nvCxnSpPr>
        <p:spPr>
          <a:xfrm>
            <a:off x="904007" y="4447419"/>
            <a:ext cx="442083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7" name="Google Shape;757;p50"/>
          <p:cNvCxnSpPr/>
          <p:nvPr/>
        </p:nvCxnSpPr>
        <p:spPr>
          <a:xfrm rot="10800000">
            <a:off x="3151025" y="2780415"/>
            <a:ext cx="0" cy="3307868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8" name="Google Shape;758;p50"/>
          <p:cNvSpPr txBox="1"/>
          <p:nvPr/>
        </p:nvSpPr>
        <p:spPr>
          <a:xfrm>
            <a:off x="1539970" y="2419873"/>
            <a:ext cx="1726761" cy="693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f(a)</a:t>
            </a:r>
            <a:endParaRPr i="1"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p50"/>
          <p:cNvSpPr txBox="1"/>
          <p:nvPr/>
        </p:nvSpPr>
        <p:spPr>
          <a:xfrm>
            <a:off x="4974970" y="4523141"/>
            <a:ext cx="464100" cy="693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endParaRPr i="1"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60" name="Google Shape;760;p50"/>
          <p:cNvGrpSpPr/>
          <p:nvPr/>
        </p:nvGrpSpPr>
        <p:grpSpPr>
          <a:xfrm>
            <a:off x="1329217" y="3153966"/>
            <a:ext cx="3711562" cy="2551744"/>
            <a:chOff x="5105708" y="4033639"/>
            <a:chExt cx="3290356" cy="1915394"/>
          </a:xfrm>
        </p:grpSpPr>
        <p:sp>
          <p:nvSpPr>
            <p:cNvPr id="761" name="Google Shape;761;p50"/>
            <p:cNvSpPr/>
            <p:nvPr/>
          </p:nvSpPr>
          <p:spPr>
            <a:xfrm>
              <a:off x="5105708" y="4986699"/>
              <a:ext cx="1650037" cy="962334"/>
            </a:xfrm>
            <a:custGeom>
              <a:rect b="b" l="l" r="r" t="t"/>
              <a:pathLst>
                <a:path extrusionOk="0" h="300601" w="802189">
                  <a:moveTo>
                    <a:pt x="0" y="300601"/>
                  </a:moveTo>
                  <a:cubicBezTo>
                    <a:pt x="466517" y="286684"/>
                    <a:pt x="655191" y="94249"/>
                    <a:pt x="802189" y="0"/>
                  </a:cubicBezTo>
                </a:path>
              </a:pathLst>
            </a:custGeom>
            <a:noFill/>
            <a:ln cap="flat" cmpd="sng" w="762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2" name="Google Shape;762;p50"/>
            <p:cNvSpPr/>
            <p:nvPr/>
          </p:nvSpPr>
          <p:spPr>
            <a:xfrm rot="10800000">
              <a:off x="6746027" y="4033639"/>
              <a:ext cx="1650037" cy="962334"/>
            </a:xfrm>
            <a:custGeom>
              <a:rect b="b" l="l" r="r" t="t"/>
              <a:pathLst>
                <a:path extrusionOk="0" h="300601" w="802189">
                  <a:moveTo>
                    <a:pt x="0" y="300601"/>
                  </a:moveTo>
                  <a:cubicBezTo>
                    <a:pt x="466517" y="286684"/>
                    <a:pt x="655191" y="94249"/>
                    <a:pt x="802189" y="0"/>
                  </a:cubicBezTo>
                </a:path>
              </a:pathLst>
            </a:custGeom>
            <a:noFill/>
            <a:ln cap="flat" cmpd="sng" w="762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763" name="Google Shape;763;p50"/>
          <p:cNvCxnSpPr/>
          <p:nvPr/>
        </p:nvCxnSpPr>
        <p:spPr>
          <a:xfrm>
            <a:off x="6606605" y="4447418"/>
            <a:ext cx="442083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64" name="Google Shape;764;p50"/>
          <p:cNvCxnSpPr/>
          <p:nvPr/>
        </p:nvCxnSpPr>
        <p:spPr>
          <a:xfrm rot="10800000">
            <a:off x="8853623" y="2780415"/>
            <a:ext cx="0" cy="3307868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5" name="Google Shape;765;p50"/>
          <p:cNvSpPr txBox="1"/>
          <p:nvPr/>
        </p:nvSpPr>
        <p:spPr>
          <a:xfrm>
            <a:off x="7242566" y="2419873"/>
            <a:ext cx="1726761" cy="693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f(a)</a:t>
            </a:r>
            <a:endParaRPr i="1"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6" name="Google Shape;766;p50"/>
          <p:cNvSpPr txBox="1"/>
          <p:nvPr/>
        </p:nvSpPr>
        <p:spPr>
          <a:xfrm>
            <a:off x="10677567" y="4523141"/>
            <a:ext cx="464100" cy="693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endParaRPr i="1"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67" name="Google Shape;767;p50"/>
          <p:cNvCxnSpPr/>
          <p:nvPr/>
        </p:nvCxnSpPr>
        <p:spPr>
          <a:xfrm>
            <a:off x="6827014" y="4434349"/>
            <a:ext cx="2055102" cy="0"/>
          </a:xfrm>
          <a:prstGeom prst="straightConnector1">
            <a:avLst/>
          </a:prstGeom>
          <a:noFill/>
          <a:ln cap="flat" cmpd="sng" w="762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8" name="Google Shape;768;p50"/>
          <p:cNvCxnSpPr/>
          <p:nvPr/>
        </p:nvCxnSpPr>
        <p:spPr>
          <a:xfrm flipH="1" rot="10800000">
            <a:off x="8853623" y="2813236"/>
            <a:ext cx="1499979" cy="1621115"/>
          </a:xfrm>
          <a:prstGeom prst="straightConnector1">
            <a:avLst/>
          </a:prstGeom>
          <a:noFill/>
          <a:ln cap="flat" cmpd="sng" w="762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p50"/>
          <p:cNvSpPr txBox="1"/>
          <p:nvPr/>
        </p:nvSpPr>
        <p:spPr>
          <a:xfrm>
            <a:off x="1721965" y="1298264"/>
            <a:ext cx="2595666" cy="693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Sigmoid</a:t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0" name="Google Shape;770;p50"/>
          <p:cNvSpPr txBox="1"/>
          <p:nvPr/>
        </p:nvSpPr>
        <p:spPr>
          <a:xfrm>
            <a:off x="7555790" y="1298264"/>
            <a:ext cx="2595666" cy="693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ReLU</a:t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ПРИМЕР: КЛАССИФИКАЦИЯ ОБЪЕКТА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76" name="Google Shape;776;p51"/>
          <p:cNvGrpSpPr/>
          <p:nvPr/>
        </p:nvGrpSpPr>
        <p:grpSpPr>
          <a:xfrm>
            <a:off x="626030" y="1536797"/>
            <a:ext cx="2529544" cy="2509068"/>
            <a:chOff x="439884" y="2832844"/>
            <a:chExt cx="2529544" cy="2509068"/>
          </a:xfrm>
        </p:grpSpPr>
        <p:cxnSp>
          <p:nvCxnSpPr>
            <p:cNvPr id="777" name="Google Shape;777;p51"/>
            <p:cNvCxnSpPr/>
            <p:nvPr/>
          </p:nvCxnSpPr>
          <p:spPr>
            <a:xfrm>
              <a:off x="1083463" y="4437112"/>
              <a:ext cx="159306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78" name="Google Shape;778;p51"/>
            <p:cNvCxnSpPr/>
            <p:nvPr/>
          </p:nvCxnSpPr>
          <p:spPr>
            <a:xfrm rot="10800000">
              <a:off x="1278030" y="3057525"/>
              <a:ext cx="0" cy="153593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79" name="Google Shape;779;p51"/>
            <p:cNvCxnSpPr/>
            <p:nvPr/>
          </p:nvCxnSpPr>
          <p:spPr>
            <a:xfrm flipH="1">
              <a:off x="439884" y="4357092"/>
              <a:ext cx="936104" cy="79208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780" name="Google Shape;780;p51"/>
            <p:cNvGrpSpPr/>
            <p:nvPr/>
          </p:nvGrpSpPr>
          <p:grpSpPr>
            <a:xfrm>
              <a:off x="1614602" y="3487009"/>
              <a:ext cx="475620" cy="506313"/>
              <a:chOff x="9330601" y="2097363"/>
              <a:chExt cx="475620" cy="506313"/>
            </a:xfrm>
          </p:grpSpPr>
          <p:sp>
            <p:nvSpPr>
              <p:cNvPr id="781" name="Google Shape;781;p51"/>
              <p:cNvSpPr/>
              <p:nvPr/>
            </p:nvSpPr>
            <p:spPr>
              <a:xfrm>
                <a:off x="9373053" y="2152831"/>
                <a:ext cx="380817" cy="380817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2" name="Google Shape;782;p51"/>
              <p:cNvSpPr/>
              <p:nvPr/>
            </p:nvSpPr>
            <p:spPr>
              <a:xfrm>
                <a:off x="9330601" y="2097363"/>
                <a:ext cx="475620" cy="506313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?</a:t>
                </a:r>
                <a:endParaRPr/>
              </a:p>
            </p:txBody>
          </p:sp>
        </p:grpSp>
        <p:sp>
          <p:nvSpPr>
            <p:cNvPr id="783" name="Google Shape;783;p51"/>
            <p:cNvSpPr/>
            <p:nvPr/>
          </p:nvSpPr>
          <p:spPr>
            <a:xfrm>
              <a:off x="516084" y="4880247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2366442" y="4428107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711911" y="2832844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632" y="978440"/>
            <a:ext cx="4361440" cy="354491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ПРИМЕР: КЛАССИФИКАЦИЯ ОБЪЕКТА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92" name="Google Shape;792;p52"/>
          <p:cNvGrpSpPr/>
          <p:nvPr/>
        </p:nvGrpSpPr>
        <p:grpSpPr>
          <a:xfrm>
            <a:off x="626030" y="1536797"/>
            <a:ext cx="2529544" cy="2509068"/>
            <a:chOff x="439884" y="2832844"/>
            <a:chExt cx="2529544" cy="2509068"/>
          </a:xfrm>
        </p:grpSpPr>
        <p:cxnSp>
          <p:nvCxnSpPr>
            <p:cNvPr id="793" name="Google Shape;793;p52"/>
            <p:cNvCxnSpPr/>
            <p:nvPr/>
          </p:nvCxnSpPr>
          <p:spPr>
            <a:xfrm>
              <a:off x="1083463" y="4437112"/>
              <a:ext cx="159306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94" name="Google Shape;794;p52"/>
            <p:cNvCxnSpPr/>
            <p:nvPr/>
          </p:nvCxnSpPr>
          <p:spPr>
            <a:xfrm rot="10800000">
              <a:off x="1278030" y="3057525"/>
              <a:ext cx="0" cy="153593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95" name="Google Shape;795;p52"/>
            <p:cNvCxnSpPr/>
            <p:nvPr/>
          </p:nvCxnSpPr>
          <p:spPr>
            <a:xfrm flipH="1">
              <a:off x="439884" y="4357092"/>
              <a:ext cx="936104" cy="79208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796" name="Google Shape;796;p52"/>
            <p:cNvGrpSpPr/>
            <p:nvPr/>
          </p:nvGrpSpPr>
          <p:grpSpPr>
            <a:xfrm>
              <a:off x="1614602" y="3487009"/>
              <a:ext cx="475620" cy="506313"/>
              <a:chOff x="9330601" y="2097363"/>
              <a:chExt cx="475620" cy="506313"/>
            </a:xfrm>
          </p:grpSpPr>
          <p:sp>
            <p:nvSpPr>
              <p:cNvPr id="797" name="Google Shape;797;p52"/>
              <p:cNvSpPr/>
              <p:nvPr/>
            </p:nvSpPr>
            <p:spPr>
              <a:xfrm>
                <a:off x="9373053" y="2152831"/>
                <a:ext cx="380817" cy="380817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8" name="Google Shape;798;p52"/>
              <p:cNvSpPr/>
              <p:nvPr/>
            </p:nvSpPr>
            <p:spPr>
              <a:xfrm>
                <a:off x="9330601" y="2097363"/>
                <a:ext cx="475620" cy="506313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?</a:t>
                </a:r>
                <a:endParaRPr/>
              </a:p>
            </p:txBody>
          </p:sp>
        </p:grpSp>
        <p:sp>
          <p:nvSpPr>
            <p:cNvPr id="799" name="Google Shape;799;p52"/>
            <p:cNvSpPr/>
            <p:nvPr/>
          </p:nvSpPr>
          <p:spPr>
            <a:xfrm>
              <a:off x="516084" y="4880247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2366442" y="4428107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711911" y="2832844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802" name="Google Shape;802;p52"/>
          <p:cNvSpPr/>
          <p:nvPr/>
        </p:nvSpPr>
        <p:spPr>
          <a:xfrm>
            <a:off x="4043451" y="1548111"/>
            <a:ext cx="741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3" name="Google Shape;803;p52"/>
          <p:cNvSpPr/>
          <p:nvPr/>
        </p:nvSpPr>
        <p:spPr>
          <a:xfrm>
            <a:off x="4018051" y="2323307"/>
            <a:ext cx="741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4" name="Google Shape;804;p52"/>
          <p:cNvSpPr/>
          <p:nvPr/>
        </p:nvSpPr>
        <p:spPr>
          <a:xfrm>
            <a:off x="4018051" y="3139894"/>
            <a:ext cx="741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5" name="Google Shape;805;p52"/>
          <p:cNvSpPr/>
          <p:nvPr/>
        </p:nvSpPr>
        <p:spPr>
          <a:xfrm>
            <a:off x="8625648" y="2766027"/>
            <a:ext cx="749949" cy="633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6" name="Google Shape;806;p52"/>
          <p:cNvSpPr/>
          <p:nvPr/>
        </p:nvSpPr>
        <p:spPr>
          <a:xfrm>
            <a:off x="8625648" y="2002460"/>
            <a:ext cx="749949" cy="633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7" name="Google Shape;807;p52"/>
          <p:cNvSpPr/>
          <p:nvPr/>
        </p:nvSpPr>
        <p:spPr>
          <a:xfrm>
            <a:off x="3302801" y="2337145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8" name="Google Shape;808;p52"/>
          <p:cNvSpPr/>
          <p:nvPr/>
        </p:nvSpPr>
        <p:spPr>
          <a:xfrm>
            <a:off x="7868787" y="2805996"/>
            <a:ext cx="685758" cy="685758"/>
          </a:xfrm>
          <a:prstGeom prst="roundRect">
            <a:avLst>
              <a:gd fmla="val 37502" name="adj"/>
            </a:avLst>
          </a:prstGeom>
          <a:solidFill>
            <a:srgbClr val="EC9B7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9" name="Google Shape;809;p52"/>
          <p:cNvSpPr/>
          <p:nvPr/>
        </p:nvSpPr>
        <p:spPr>
          <a:xfrm>
            <a:off x="7868787" y="2018092"/>
            <a:ext cx="685758" cy="685758"/>
          </a:xfrm>
          <a:prstGeom prst="roundRect">
            <a:avLst>
              <a:gd fmla="val 38196" name="adj"/>
            </a:avLst>
          </a:prstGeom>
          <a:solidFill>
            <a:srgbClr val="EC49AD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МАШИННОЕ ОБУЧЕНИЕ</a:t>
            </a:r>
            <a:endParaRPr/>
          </a:p>
        </p:txBody>
      </p:sp>
      <p:grpSp>
        <p:nvGrpSpPr>
          <p:cNvPr id="157" name="Google Shape;157;p26"/>
          <p:cNvGrpSpPr/>
          <p:nvPr/>
        </p:nvGrpSpPr>
        <p:grpSpPr>
          <a:xfrm>
            <a:off x="55167" y="1088021"/>
            <a:ext cx="4125202" cy="1369056"/>
            <a:chOff x="136187" y="1088021"/>
            <a:chExt cx="4125202" cy="1369056"/>
          </a:xfrm>
        </p:grpSpPr>
        <p:sp>
          <p:nvSpPr>
            <p:cNvPr id="158" name="Google Shape;158;p26"/>
            <p:cNvSpPr/>
            <p:nvPr/>
          </p:nvSpPr>
          <p:spPr>
            <a:xfrm rot="-5400000">
              <a:off x="1524664" y="-137789"/>
              <a:ext cx="1369056" cy="3820676"/>
            </a:xfrm>
            <a:prstGeom prst="roundRect">
              <a:avLst>
                <a:gd fmla="val 50000" name="adj"/>
              </a:avLst>
            </a:prstGeom>
            <a:solidFill>
              <a:srgbClr val="FF0000">
                <a:alpha val="29803"/>
              </a:srgbClr>
            </a:solidFill>
            <a:ln cap="flat" cmpd="sng" w="254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136187" y="1172534"/>
              <a:ext cx="4125202" cy="1191816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с учителем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ru-RU" sz="3200" u="none" cap="none" strike="noStrike">
                  <a:solidFill>
                    <a:srgbClr val="FF5B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b="0" i="1" sz="3200" u="none" cap="none" strike="noStrike">
                <a:solidFill>
                  <a:srgbClr val="FF5B5B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0" name="Google Shape;160;p26"/>
          <p:cNvGrpSpPr/>
          <p:nvPr/>
        </p:nvGrpSpPr>
        <p:grpSpPr>
          <a:xfrm>
            <a:off x="8014751" y="1088021"/>
            <a:ext cx="4125202" cy="1369056"/>
            <a:chOff x="7945305" y="1088021"/>
            <a:chExt cx="4125202" cy="1369056"/>
          </a:xfrm>
        </p:grpSpPr>
        <p:sp>
          <p:nvSpPr>
            <p:cNvPr id="161" name="Google Shape;161;p26"/>
            <p:cNvSpPr/>
            <p:nvPr/>
          </p:nvSpPr>
          <p:spPr>
            <a:xfrm rot="-5400000">
              <a:off x="9333782" y="-137789"/>
              <a:ext cx="1369056" cy="3820676"/>
            </a:xfrm>
            <a:prstGeom prst="roundRect">
              <a:avLst>
                <a:gd fmla="val 50000" name="adj"/>
              </a:avLst>
            </a:prstGeom>
            <a:solidFill>
              <a:srgbClr val="B41DDD">
                <a:alpha val="29803"/>
              </a:srgbClr>
            </a:solidFill>
            <a:ln cap="flat" cmpd="sng" w="25400">
              <a:solidFill>
                <a:srgbClr val="8B1AE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7945305" y="1157860"/>
              <a:ext cx="4125202" cy="1191816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с подкреплением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ru-RU" sz="3200" u="none" cap="none" strike="noStrike">
                  <a:solidFill>
                    <a:srgbClr val="B0A5F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</a:t>
              </a:r>
              <a:endParaRPr b="0" i="1" sz="3200" u="none" cap="none" strike="noStrike">
                <a:solidFill>
                  <a:srgbClr val="B0A5F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3" name="Google Shape;163;p26"/>
          <p:cNvGrpSpPr/>
          <p:nvPr/>
        </p:nvGrpSpPr>
        <p:grpSpPr>
          <a:xfrm>
            <a:off x="4034959" y="1088023"/>
            <a:ext cx="4125202" cy="1369052"/>
            <a:chOff x="4040746" y="1088023"/>
            <a:chExt cx="4125202" cy="1369052"/>
          </a:xfrm>
        </p:grpSpPr>
        <p:sp>
          <p:nvSpPr>
            <p:cNvPr id="164" name="Google Shape;164;p26"/>
            <p:cNvSpPr/>
            <p:nvPr/>
          </p:nvSpPr>
          <p:spPr>
            <a:xfrm rot="-5400000">
              <a:off x="5429225" y="-137791"/>
              <a:ext cx="1369052" cy="3820680"/>
            </a:xfrm>
            <a:prstGeom prst="roundRect">
              <a:avLst>
                <a:gd fmla="val 50000" name="adj"/>
              </a:avLst>
            </a:prstGeom>
            <a:solidFill>
              <a:srgbClr val="33A8FF">
                <a:alpha val="29803"/>
              </a:srgbClr>
            </a:solidFill>
            <a:ln cap="flat" cmpd="sng" w="25400">
              <a:solidFill>
                <a:srgbClr val="33A8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rgbClr val="33A8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4040746" y="1157859"/>
              <a:ext cx="4125202" cy="1191816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без учителя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-RU" sz="3200">
                  <a:solidFill>
                    <a:srgbClr val="33A8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</a:t>
              </a:r>
              <a:r>
                <a:rPr b="0" i="1" lang="ru-RU" sz="3200" u="none" cap="none" strike="noStrike">
                  <a:solidFill>
                    <a:srgbClr val="33A8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b="0" i="1" sz="3200" u="none" cap="none" strike="noStrike">
                <a:solidFill>
                  <a:srgbClr val="33A8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6" name="Google Shape;166;p26"/>
          <p:cNvSpPr/>
          <p:nvPr/>
        </p:nvSpPr>
        <p:spPr>
          <a:xfrm>
            <a:off x="50811" y="2624555"/>
            <a:ext cx="42478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Данные с метками</a:t>
            </a:r>
            <a:endParaRPr/>
          </a:p>
        </p:txBody>
      </p:sp>
      <p:grpSp>
        <p:nvGrpSpPr>
          <p:cNvPr id="167" name="Google Shape;167;p26"/>
          <p:cNvGrpSpPr/>
          <p:nvPr/>
        </p:nvGrpSpPr>
        <p:grpSpPr>
          <a:xfrm>
            <a:off x="998016" y="3480323"/>
            <a:ext cx="2709514" cy="2958988"/>
            <a:chOff x="751250" y="3646593"/>
            <a:chExt cx="3317468" cy="3622919"/>
          </a:xfrm>
        </p:grpSpPr>
        <p:grpSp>
          <p:nvGrpSpPr>
            <p:cNvPr id="168" name="Google Shape;168;p26"/>
            <p:cNvGrpSpPr/>
            <p:nvPr/>
          </p:nvGrpSpPr>
          <p:grpSpPr>
            <a:xfrm>
              <a:off x="751250" y="3646593"/>
              <a:ext cx="3317468" cy="1047267"/>
              <a:chOff x="774642" y="4374966"/>
              <a:chExt cx="3317468" cy="1047267"/>
            </a:xfrm>
          </p:grpSpPr>
          <p:grpSp>
            <p:nvGrpSpPr>
              <p:cNvPr id="169" name="Google Shape;169;p26"/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170" name="Google Shape;170;p26"/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171" name="Google Shape;171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72" name="Google Shape;172;p26"/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EB4747">
                      <a:alpha val="14901"/>
                    </a:srgbClr>
                  </a:solidFill>
                  <a:ln cap="flat" cmpd="sng" w="25400">
                    <a:solidFill>
                      <a:srgbClr val="EB474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p:grpSp>
            <p:grpSp>
              <p:nvGrpSpPr>
                <p:cNvPr id="173" name="Google Shape;173;p26"/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174" name="Google Shape;174;p2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75" name="Google Shape;175;p26"/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487EEA">
                      <a:alpha val="14901"/>
                    </a:srgbClr>
                  </a:solidFill>
                  <a:ln cap="flat" cmpd="sng" w="25400">
                    <a:solidFill>
                      <a:srgbClr val="487EE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p:grpSp>
            <p:sp>
              <p:nvSpPr>
                <p:cNvPr id="176" name="Google Shape;176;p26"/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fmla="val 47662" name="adj1"/>
                    <a:gd fmla="val 67869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77" name="Google Shape;177;p26"/>
              <p:cNvSpPr/>
              <p:nvPr/>
            </p:nvSpPr>
            <p:spPr>
              <a:xfrm rot="-2778893">
                <a:off x="3576033" y="4673783"/>
                <a:ext cx="485874" cy="291351"/>
              </a:xfrm>
              <a:prstGeom prst="corner">
                <a:avLst>
                  <a:gd fmla="val 50000" name="adj1"/>
                  <a:gd fmla="val 50000" name="adj2"/>
                </a:avLst>
              </a:prstGeom>
              <a:solidFill>
                <a:srgbClr val="2ECC7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78" name="Google Shape;178;p26"/>
            <p:cNvGrpSpPr/>
            <p:nvPr/>
          </p:nvGrpSpPr>
          <p:grpSpPr>
            <a:xfrm>
              <a:off x="751250" y="4934419"/>
              <a:ext cx="3317468" cy="1047267"/>
              <a:chOff x="774642" y="4374966"/>
              <a:chExt cx="3317468" cy="1047267"/>
            </a:xfrm>
          </p:grpSpPr>
          <p:grpSp>
            <p:nvGrpSpPr>
              <p:cNvPr id="179" name="Google Shape;179;p26"/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180" name="Google Shape;180;p26"/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181" name="Google Shape;181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82" name="Google Shape;182;p26"/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EB4747">
                      <a:alpha val="14901"/>
                    </a:srgbClr>
                  </a:solidFill>
                  <a:ln cap="flat" cmpd="sng" w="25400">
                    <a:solidFill>
                      <a:srgbClr val="EB474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p:grpSp>
            <p:grpSp>
              <p:nvGrpSpPr>
                <p:cNvPr id="183" name="Google Shape;183;p26"/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184" name="Google Shape;184;p2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85" name="Google Shape;185;p26"/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487EEA">
                      <a:alpha val="14901"/>
                    </a:srgbClr>
                  </a:solidFill>
                  <a:ln cap="flat" cmpd="sng" w="25400">
                    <a:solidFill>
                      <a:srgbClr val="487EE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p:grpSp>
            <p:sp>
              <p:nvSpPr>
                <p:cNvPr id="186" name="Google Shape;186;p26"/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fmla="val 47662" name="adj1"/>
                    <a:gd fmla="val 67869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87" name="Google Shape;187;p26"/>
              <p:cNvSpPr/>
              <p:nvPr/>
            </p:nvSpPr>
            <p:spPr>
              <a:xfrm rot="-2778893">
                <a:off x="3576033" y="4673783"/>
                <a:ext cx="485874" cy="291351"/>
              </a:xfrm>
              <a:prstGeom prst="corner">
                <a:avLst>
                  <a:gd fmla="val 50000" name="adj1"/>
                  <a:gd fmla="val 50000" name="adj2"/>
                </a:avLst>
              </a:prstGeom>
              <a:solidFill>
                <a:srgbClr val="2ECC7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88" name="Google Shape;188;p26"/>
            <p:cNvGrpSpPr/>
            <p:nvPr/>
          </p:nvGrpSpPr>
          <p:grpSpPr>
            <a:xfrm>
              <a:off x="751250" y="6222245"/>
              <a:ext cx="3317468" cy="1047267"/>
              <a:chOff x="774642" y="4374966"/>
              <a:chExt cx="3317468" cy="1047267"/>
            </a:xfrm>
          </p:grpSpPr>
          <p:grpSp>
            <p:nvGrpSpPr>
              <p:cNvPr id="189" name="Google Shape;189;p26"/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190" name="Google Shape;190;p26"/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191" name="Google Shape;191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92" name="Google Shape;192;p26"/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EB4747">
                      <a:alpha val="14901"/>
                    </a:srgbClr>
                  </a:solidFill>
                  <a:ln cap="flat" cmpd="sng" w="25400">
                    <a:solidFill>
                      <a:srgbClr val="EB474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p:grpSp>
            <p:grpSp>
              <p:nvGrpSpPr>
                <p:cNvPr id="193" name="Google Shape;193;p26"/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194" name="Google Shape;194;p2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95" name="Google Shape;195;p26"/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487EEA">
                      <a:alpha val="14901"/>
                    </a:srgbClr>
                  </a:solidFill>
                  <a:ln cap="flat" cmpd="sng" w="25400">
                    <a:solidFill>
                      <a:srgbClr val="487EE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p:grpSp>
            <p:sp>
              <p:nvSpPr>
                <p:cNvPr id="196" name="Google Shape;196;p26"/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fmla="val 47662" name="adj1"/>
                    <a:gd fmla="val 67869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97" name="Google Shape;197;p26"/>
              <p:cNvSpPr/>
              <p:nvPr/>
            </p:nvSpPr>
            <p:spPr>
              <a:xfrm rot="-2778893">
                <a:off x="3576033" y="4673783"/>
                <a:ext cx="485874" cy="291351"/>
              </a:xfrm>
              <a:prstGeom prst="corner">
                <a:avLst>
                  <a:gd fmla="val 50000" name="adj1"/>
                  <a:gd fmla="val 50000" name="adj2"/>
                </a:avLst>
              </a:prstGeom>
              <a:solidFill>
                <a:srgbClr val="2ECC7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198" name="Google Shape;198;p26"/>
          <p:cNvSpPr/>
          <p:nvPr/>
        </p:nvSpPr>
        <p:spPr>
          <a:xfrm>
            <a:off x="4278870" y="2569407"/>
            <a:ext cx="363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Неразмеченные данные</a:t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8262356" y="2617030"/>
            <a:ext cx="363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Взаимодействие со средой</a:t>
            </a:r>
            <a:endParaRPr/>
          </a:p>
        </p:txBody>
      </p:sp>
      <p:grpSp>
        <p:nvGrpSpPr>
          <p:cNvPr id="200" name="Google Shape;200;p26"/>
          <p:cNvGrpSpPr/>
          <p:nvPr/>
        </p:nvGrpSpPr>
        <p:grpSpPr>
          <a:xfrm>
            <a:off x="4960122" y="3878126"/>
            <a:ext cx="2496639" cy="2634113"/>
            <a:chOff x="4913823" y="3722324"/>
            <a:chExt cx="2496639" cy="2634113"/>
          </a:xfrm>
        </p:grpSpPr>
        <p:sp>
          <p:nvSpPr>
            <p:cNvPr id="201" name="Google Shape;201;p26"/>
            <p:cNvSpPr/>
            <p:nvPr/>
          </p:nvSpPr>
          <p:spPr>
            <a:xfrm>
              <a:off x="5178464" y="4741455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1A5CE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5297499" y="4400721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821439" y="4160853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46392" y="4161882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5600389" y="3722324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5125801" y="4054864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4913823" y="4398159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1A5CE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5993125" y="3770316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5496486" y="4080648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766625" y="4480505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119179" y="4510463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907201" y="4873007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1A5CE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530649" y="4887063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198484" y="4873007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496486" y="5632654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6049323" y="5611405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5822488" y="6144459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1A5CE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318084" y="6025735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6126484" y="5919746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5785938" y="5847210"/>
              <a:ext cx="211978" cy="211978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1A5CE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21" name="Google Shape;221;p26"/>
          <p:cNvGrpSpPr/>
          <p:nvPr/>
        </p:nvGrpSpPr>
        <p:grpSpPr>
          <a:xfrm>
            <a:off x="8613633" y="3854112"/>
            <a:ext cx="3013136" cy="2706156"/>
            <a:chOff x="8712018" y="3813601"/>
            <a:chExt cx="2706117" cy="2430416"/>
          </a:xfrm>
        </p:grpSpPr>
        <p:cxnSp>
          <p:nvCxnSpPr>
            <p:cNvPr id="222" name="Google Shape;222;p26"/>
            <p:cNvCxnSpPr>
              <a:stCxn id="223" idx="2"/>
              <a:endCxn id="224" idx="0"/>
            </p:cNvCxnSpPr>
            <p:nvPr/>
          </p:nvCxnSpPr>
          <p:spPr>
            <a:xfrm>
              <a:off x="10069531" y="4579806"/>
              <a:ext cx="0" cy="10770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25" name="Google Shape;225;p26"/>
            <p:cNvCxnSpPr>
              <a:stCxn id="224" idx="3"/>
              <a:endCxn id="223" idx="3"/>
            </p:cNvCxnSpPr>
            <p:nvPr/>
          </p:nvCxnSpPr>
          <p:spPr>
            <a:xfrm flipH="1" rot="10800000">
              <a:off x="10623980" y="4196608"/>
              <a:ext cx="300" cy="1753800"/>
            </a:xfrm>
            <a:prstGeom prst="bentConnector3">
              <a:avLst>
                <a:gd fmla="val 5915144" name="adj1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26" name="Google Shape;226;p26"/>
            <p:cNvCxnSpPr>
              <a:stCxn id="223" idx="1"/>
              <a:endCxn id="224" idx="1"/>
            </p:cNvCxnSpPr>
            <p:nvPr/>
          </p:nvCxnSpPr>
          <p:spPr>
            <a:xfrm>
              <a:off x="9515082" y="4196704"/>
              <a:ext cx="300" cy="1753800"/>
            </a:xfrm>
            <a:prstGeom prst="bentConnector3">
              <a:avLst>
                <a:gd fmla="val 7583493" name="adj1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227" name="Google Shape;227;p26"/>
            <p:cNvGrpSpPr/>
            <p:nvPr/>
          </p:nvGrpSpPr>
          <p:grpSpPr>
            <a:xfrm>
              <a:off x="9808921" y="4780115"/>
              <a:ext cx="509753" cy="509753"/>
              <a:chOff x="5706426" y="3628758"/>
              <a:chExt cx="994800" cy="994800"/>
            </a:xfrm>
          </p:grpSpPr>
          <p:sp>
            <p:nvSpPr>
              <p:cNvPr id="228" name="Google Shape;228;p26"/>
              <p:cNvSpPr/>
              <p:nvPr/>
            </p:nvSpPr>
            <p:spPr>
              <a:xfrm>
                <a:off x="5706426" y="3628758"/>
                <a:ext cx="994800" cy="994800"/>
              </a:xfrm>
              <a:prstGeom prst="roundRect">
                <a:avLst>
                  <a:gd fmla="val 16667" name="adj"/>
                </a:avLst>
              </a:prstGeom>
              <a:solidFill>
                <a:schemeClr val="dk2"/>
              </a:soli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pic>
            <p:nvPicPr>
              <p:cNvPr id="229" name="Google Shape;229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851659" y="3692079"/>
                <a:ext cx="737138" cy="8863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4" name="Google Shape;224;p26"/>
            <p:cNvSpPr/>
            <p:nvPr/>
          </p:nvSpPr>
          <p:spPr>
            <a:xfrm>
              <a:off x="9515082" y="5656799"/>
              <a:ext cx="1108898" cy="587218"/>
            </a:xfrm>
            <a:prstGeom prst="roundRect">
              <a:avLst>
                <a:gd fmla="val 16667" name="adj"/>
              </a:avLst>
            </a:prstGeom>
            <a:solidFill>
              <a:srgbClr val="3E60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9515082" y="3813601"/>
              <a:ext cx="1108898" cy="766205"/>
            </a:xfrm>
            <a:prstGeom prst="roundRect">
              <a:avLst>
                <a:gd fmla="val 16667" name="adj"/>
              </a:avLst>
            </a:prstGeom>
            <a:solidFill>
              <a:srgbClr val="4F0809"/>
            </a:solidFill>
            <a:ln cap="flat" cmpd="sng" w="25400">
              <a:solidFill>
                <a:srgbClr val="EB484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0" name="Google Shape;230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00901" y="3887721"/>
              <a:ext cx="578438" cy="578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60193" y="5752654"/>
              <a:ext cx="419826" cy="4198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2" name="Google Shape;232;p26"/>
            <p:cNvGrpSpPr/>
            <p:nvPr/>
          </p:nvGrpSpPr>
          <p:grpSpPr>
            <a:xfrm>
              <a:off x="10905825" y="4780115"/>
              <a:ext cx="512310" cy="509753"/>
              <a:chOff x="8899483" y="3628758"/>
              <a:chExt cx="999791" cy="994800"/>
            </a:xfrm>
          </p:grpSpPr>
          <p:sp>
            <p:nvSpPr>
              <p:cNvPr id="233" name="Google Shape;233;p26"/>
              <p:cNvSpPr/>
              <p:nvPr/>
            </p:nvSpPr>
            <p:spPr>
              <a:xfrm>
                <a:off x="8899483" y="3628758"/>
                <a:ext cx="994800" cy="994800"/>
              </a:xfrm>
              <a:prstGeom prst="roundRect">
                <a:avLst>
                  <a:gd fmla="val 16667" name="adj"/>
                </a:avLst>
              </a:prstGeom>
              <a:solidFill>
                <a:schemeClr val="dk2"/>
              </a:soli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pic>
            <p:nvPicPr>
              <p:cNvPr id="234" name="Google Shape;234;p2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075434" y="3642324"/>
                <a:ext cx="823839" cy="8238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5" name="Google Shape;235;p26"/>
            <p:cNvGrpSpPr/>
            <p:nvPr/>
          </p:nvGrpSpPr>
          <p:grpSpPr>
            <a:xfrm>
              <a:off x="8712018" y="4780115"/>
              <a:ext cx="509753" cy="509753"/>
              <a:chOff x="2217096" y="3628758"/>
              <a:chExt cx="994800" cy="994800"/>
            </a:xfrm>
          </p:grpSpPr>
          <p:sp>
            <p:nvSpPr>
              <p:cNvPr id="236" name="Google Shape;236;p26"/>
              <p:cNvSpPr/>
              <p:nvPr/>
            </p:nvSpPr>
            <p:spPr>
              <a:xfrm>
                <a:off x="2217096" y="3628758"/>
                <a:ext cx="994800" cy="994800"/>
              </a:xfrm>
              <a:prstGeom prst="roundRect">
                <a:avLst>
                  <a:gd fmla="val 16667" name="adj"/>
                </a:avLst>
              </a:prstGeom>
              <a:solidFill>
                <a:schemeClr val="dk2"/>
              </a:soli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pic>
            <p:nvPicPr>
              <p:cNvPr id="237" name="Google Shape;237;p2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301408" y="3763804"/>
                <a:ext cx="724708" cy="7247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632" y="978440"/>
            <a:ext cx="4361440" cy="354491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ПРИМЕР: КЛАССИФИКАЦИЯ ОБЪЕКТА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16" name="Google Shape;816;p53"/>
          <p:cNvGrpSpPr/>
          <p:nvPr/>
        </p:nvGrpSpPr>
        <p:grpSpPr>
          <a:xfrm>
            <a:off x="626030" y="1536797"/>
            <a:ext cx="2529544" cy="2509068"/>
            <a:chOff x="439884" y="2832844"/>
            <a:chExt cx="2529544" cy="2509068"/>
          </a:xfrm>
        </p:grpSpPr>
        <p:cxnSp>
          <p:nvCxnSpPr>
            <p:cNvPr id="817" name="Google Shape;817;p53"/>
            <p:cNvCxnSpPr/>
            <p:nvPr/>
          </p:nvCxnSpPr>
          <p:spPr>
            <a:xfrm>
              <a:off x="1083463" y="4437112"/>
              <a:ext cx="159306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18" name="Google Shape;818;p53"/>
            <p:cNvCxnSpPr/>
            <p:nvPr/>
          </p:nvCxnSpPr>
          <p:spPr>
            <a:xfrm rot="10800000">
              <a:off x="1278030" y="3057525"/>
              <a:ext cx="0" cy="153593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19" name="Google Shape;819;p53"/>
            <p:cNvCxnSpPr/>
            <p:nvPr/>
          </p:nvCxnSpPr>
          <p:spPr>
            <a:xfrm flipH="1">
              <a:off x="439884" y="4357092"/>
              <a:ext cx="936104" cy="79208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820" name="Google Shape;820;p53"/>
            <p:cNvGrpSpPr/>
            <p:nvPr/>
          </p:nvGrpSpPr>
          <p:grpSpPr>
            <a:xfrm>
              <a:off x="1614602" y="3487009"/>
              <a:ext cx="475620" cy="506313"/>
              <a:chOff x="9330601" y="2097363"/>
              <a:chExt cx="475620" cy="506313"/>
            </a:xfrm>
          </p:grpSpPr>
          <p:sp>
            <p:nvSpPr>
              <p:cNvPr id="821" name="Google Shape;821;p53"/>
              <p:cNvSpPr/>
              <p:nvPr/>
            </p:nvSpPr>
            <p:spPr>
              <a:xfrm>
                <a:off x="9373053" y="2152831"/>
                <a:ext cx="380817" cy="380817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9330601" y="2097363"/>
                <a:ext cx="475620" cy="506313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?</a:t>
                </a:r>
                <a:endParaRPr/>
              </a:p>
            </p:txBody>
          </p:sp>
        </p:grpSp>
        <p:sp>
          <p:nvSpPr>
            <p:cNvPr id="823" name="Google Shape;823;p53"/>
            <p:cNvSpPr/>
            <p:nvPr/>
          </p:nvSpPr>
          <p:spPr>
            <a:xfrm>
              <a:off x="516084" y="4880247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24" name="Google Shape;824;p53"/>
            <p:cNvSpPr/>
            <p:nvPr/>
          </p:nvSpPr>
          <p:spPr>
            <a:xfrm>
              <a:off x="2366442" y="4428107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25" name="Google Shape;825;p53"/>
            <p:cNvSpPr/>
            <p:nvPr/>
          </p:nvSpPr>
          <p:spPr>
            <a:xfrm>
              <a:off x="711911" y="2832844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826" name="Google Shape;826;p53"/>
          <p:cNvSpPr/>
          <p:nvPr/>
        </p:nvSpPr>
        <p:spPr>
          <a:xfrm>
            <a:off x="4043451" y="1548111"/>
            <a:ext cx="741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27" name="Google Shape;827;p53"/>
          <p:cNvSpPr/>
          <p:nvPr/>
        </p:nvSpPr>
        <p:spPr>
          <a:xfrm>
            <a:off x="4018051" y="2323307"/>
            <a:ext cx="741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28" name="Google Shape;828;p53"/>
          <p:cNvSpPr/>
          <p:nvPr/>
        </p:nvSpPr>
        <p:spPr>
          <a:xfrm>
            <a:off x="4018051" y="3139894"/>
            <a:ext cx="741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29" name="Google Shape;829;p53"/>
          <p:cNvSpPr/>
          <p:nvPr/>
        </p:nvSpPr>
        <p:spPr>
          <a:xfrm>
            <a:off x="8625648" y="2766027"/>
            <a:ext cx="749949" cy="633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30" name="Google Shape;830;p53"/>
          <p:cNvSpPr/>
          <p:nvPr/>
        </p:nvSpPr>
        <p:spPr>
          <a:xfrm>
            <a:off x="8625648" y="2002460"/>
            <a:ext cx="749949" cy="633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31" name="Google Shape;831;p53"/>
          <p:cNvSpPr/>
          <p:nvPr/>
        </p:nvSpPr>
        <p:spPr>
          <a:xfrm>
            <a:off x="10257794" y="2129787"/>
            <a:ext cx="1372747" cy="1461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32" name="Google Shape;832;p53"/>
          <p:cNvSpPr/>
          <p:nvPr/>
        </p:nvSpPr>
        <p:spPr>
          <a:xfrm>
            <a:off x="3302801" y="2337145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3" name="Google Shape;833;p53"/>
          <p:cNvSpPr/>
          <p:nvPr/>
        </p:nvSpPr>
        <p:spPr>
          <a:xfrm>
            <a:off x="9534849" y="2465249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4" name="Google Shape;834;p53"/>
          <p:cNvSpPr/>
          <p:nvPr/>
        </p:nvSpPr>
        <p:spPr>
          <a:xfrm>
            <a:off x="7868787" y="2805996"/>
            <a:ext cx="685758" cy="685758"/>
          </a:xfrm>
          <a:prstGeom prst="roundRect">
            <a:avLst>
              <a:gd fmla="val 37502" name="adj"/>
            </a:avLst>
          </a:prstGeom>
          <a:solidFill>
            <a:srgbClr val="EC9B7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5" name="Google Shape;835;p53"/>
          <p:cNvSpPr/>
          <p:nvPr/>
        </p:nvSpPr>
        <p:spPr>
          <a:xfrm>
            <a:off x="7868787" y="2018092"/>
            <a:ext cx="685758" cy="685758"/>
          </a:xfrm>
          <a:prstGeom prst="roundRect">
            <a:avLst>
              <a:gd fmla="val 38196" name="adj"/>
            </a:avLst>
          </a:prstGeom>
          <a:solidFill>
            <a:srgbClr val="EC49AD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632" y="978440"/>
            <a:ext cx="4361440" cy="354491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5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ПРИМЕР: КЛАССИФИКАЦИЯ ОБЪЕКТА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42" name="Google Shape;842;p54"/>
          <p:cNvGrpSpPr/>
          <p:nvPr/>
        </p:nvGrpSpPr>
        <p:grpSpPr>
          <a:xfrm>
            <a:off x="626030" y="1536797"/>
            <a:ext cx="2529544" cy="2509068"/>
            <a:chOff x="439884" y="2832844"/>
            <a:chExt cx="2529544" cy="2509068"/>
          </a:xfrm>
        </p:grpSpPr>
        <p:cxnSp>
          <p:nvCxnSpPr>
            <p:cNvPr id="843" name="Google Shape;843;p54"/>
            <p:cNvCxnSpPr/>
            <p:nvPr/>
          </p:nvCxnSpPr>
          <p:spPr>
            <a:xfrm>
              <a:off x="1083463" y="4437112"/>
              <a:ext cx="159306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44" name="Google Shape;844;p54"/>
            <p:cNvCxnSpPr/>
            <p:nvPr/>
          </p:nvCxnSpPr>
          <p:spPr>
            <a:xfrm rot="10800000">
              <a:off x="1278030" y="3057525"/>
              <a:ext cx="0" cy="153593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45" name="Google Shape;845;p54"/>
            <p:cNvCxnSpPr/>
            <p:nvPr/>
          </p:nvCxnSpPr>
          <p:spPr>
            <a:xfrm flipH="1">
              <a:off x="439884" y="4357092"/>
              <a:ext cx="936104" cy="79208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846" name="Google Shape;846;p54"/>
            <p:cNvGrpSpPr/>
            <p:nvPr/>
          </p:nvGrpSpPr>
          <p:grpSpPr>
            <a:xfrm>
              <a:off x="1614602" y="3487009"/>
              <a:ext cx="475620" cy="506313"/>
              <a:chOff x="9330601" y="2097363"/>
              <a:chExt cx="475620" cy="506313"/>
            </a:xfrm>
          </p:grpSpPr>
          <p:sp>
            <p:nvSpPr>
              <p:cNvPr id="847" name="Google Shape;847;p54"/>
              <p:cNvSpPr/>
              <p:nvPr/>
            </p:nvSpPr>
            <p:spPr>
              <a:xfrm>
                <a:off x="9373053" y="2152831"/>
                <a:ext cx="380817" cy="380817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8" name="Google Shape;848;p54"/>
              <p:cNvSpPr/>
              <p:nvPr/>
            </p:nvSpPr>
            <p:spPr>
              <a:xfrm>
                <a:off x="9330601" y="2097363"/>
                <a:ext cx="475620" cy="506313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?</a:t>
                </a:r>
                <a:endParaRPr/>
              </a:p>
            </p:txBody>
          </p:sp>
        </p:grpSp>
        <p:sp>
          <p:nvSpPr>
            <p:cNvPr id="849" name="Google Shape;849;p54"/>
            <p:cNvSpPr/>
            <p:nvPr/>
          </p:nvSpPr>
          <p:spPr>
            <a:xfrm>
              <a:off x="516084" y="4880247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366442" y="4428107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711911" y="2832844"/>
              <a:ext cx="602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852" name="Google Shape;852;p54"/>
          <p:cNvSpPr/>
          <p:nvPr/>
        </p:nvSpPr>
        <p:spPr>
          <a:xfrm>
            <a:off x="4043451" y="1548111"/>
            <a:ext cx="741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53" name="Google Shape;853;p54"/>
          <p:cNvSpPr/>
          <p:nvPr/>
        </p:nvSpPr>
        <p:spPr>
          <a:xfrm>
            <a:off x="4018051" y="2323307"/>
            <a:ext cx="741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54" name="Google Shape;854;p54"/>
          <p:cNvSpPr/>
          <p:nvPr/>
        </p:nvSpPr>
        <p:spPr>
          <a:xfrm>
            <a:off x="4018051" y="3139894"/>
            <a:ext cx="741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55" name="Google Shape;855;p54"/>
          <p:cNvSpPr/>
          <p:nvPr/>
        </p:nvSpPr>
        <p:spPr>
          <a:xfrm>
            <a:off x="8625648" y="2766027"/>
            <a:ext cx="749949" cy="633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56" name="Google Shape;856;p54"/>
          <p:cNvSpPr/>
          <p:nvPr/>
        </p:nvSpPr>
        <p:spPr>
          <a:xfrm>
            <a:off x="7868787" y="2805996"/>
            <a:ext cx="685758" cy="685758"/>
          </a:xfrm>
          <a:prstGeom prst="roundRect">
            <a:avLst>
              <a:gd fmla="val 37502" name="adj"/>
            </a:avLst>
          </a:prstGeom>
          <a:solidFill>
            <a:srgbClr val="EC9B7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7" name="Google Shape;857;p54"/>
          <p:cNvSpPr/>
          <p:nvPr/>
        </p:nvSpPr>
        <p:spPr>
          <a:xfrm>
            <a:off x="7868787" y="2018092"/>
            <a:ext cx="685758" cy="685758"/>
          </a:xfrm>
          <a:prstGeom prst="roundRect">
            <a:avLst>
              <a:gd fmla="val 38196" name="adj"/>
            </a:avLst>
          </a:prstGeom>
          <a:solidFill>
            <a:srgbClr val="EC49AD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8" name="Google Shape;858;p54"/>
          <p:cNvSpPr/>
          <p:nvPr/>
        </p:nvSpPr>
        <p:spPr>
          <a:xfrm>
            <a:off x="8625648" y="2002460"/>
            <a:ext cx="749949" cy="633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59" name="Google Shape;859;p54"/>
          <p:cNvSpPr/>
          <p:nvPr/>
        </p:nvSpPr>
        <p:spPr>
          <a:xfrm>
            <a:off x="10257794" y="2129787"/>
            <a:ext cx="1372747" cy="1461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60" name="Google Shape;860;p54"/>
          <p:cNvSpPr/>
          <p:nvPr/>
        </p:nvSpPr>
        <p:spPr>
          <a:xfrm>
            <a:off x="3302801" y="2337145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1" name="Google Shape;861;p54"/>
          <p:cNvSpPr/>
          <p:nvPr/>
        </p:nvSpPr>
        <p:spPr>
          <a:xfrm>
            <a:off x="9534849" y="2465249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62" name="Google Shape;862;p54"/>
          <p:cNvGrpSpPr/>
          <p:nvPr/>
        </p:nvGrpSpPr>
        <p:grpSpPr>
          <a:xfrm>
            <a:off x="7993121" y="3861048"/>
            <a:ext cx="3381685" cy="2520280"/>
            <a:chOff x="9141924" y="4005064"/>
            <a:chExt cx="3381685" cy="2520280"/>
          </a:xfrm>
        </p:grpSpPr>
        <p:sp>
          <p:nvSpPr>
            <p:cNvPr id="863" name="Google Shape;863;p54"/>
            <p:cNvSpPr/>
            <p:nvPr/>
          </p:nvSpPr>
          <p:spPr>
            <a:xfrm>
              <a:off x="9951318" y="4452620"/>
              <a:ext cx="427434" cy="14960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10637118" y="5668868"/>
              <a:ext cx="427434" cy="2797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865" name="Google Shape;865;p54"/>
            <p:cNvCxnSpPr/>
            <p:nvPr/>
          </p:nvCxnSpPr>
          <p:spPr>
            <a:xfrm>
              <a:off x="9484192" y="5949280"/>
              <a:ext cx="2136308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66" name="Google Shape;866;p54"/>
            <p:cNvCxnSpPr/>
            <p:nvPr/>
          </p:nvCxnSpPr>
          <p:spPr>
            <a:xfrm rot="10800000">
              <a:off x="9742707" y="4216400"/>
              <a:ext cx="0" cy="187220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67" name="Google Shape;867;p54"/>
            <p:cNvSpPr/>
            <p:nvPr/>
          </p:nvSpPr>
          <p:spPr>
            <a:xfrm>
              <a:off x="9141924" y="4005064"/>
              <a:ext cx="59022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9974626" y="6077795"/>
              <a:ext cx="380817" cy="380817"/>
            </a:xfrm>
            <a:prstGeom prst="roundRect">
              <a:avLst>
                <a:gd fmla="val 16667" name="adj"/>
              </a:avLst>
            </a:prstGeom>
            <a:solidFill>
              <a:srgbClr val="EC9B70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10660426" y="6077795"/>
              <a:ext cx="380817" cy="380817"/>
            </a:xfrm>
            <a:prstGeom prst="roundRect">
              <a:avLst>
                <a:gd fmla="val 16667" name="adj"/>
              </a:avLst>
            </a:prstGeom>
            <a:solidFill>
              <a:srgbClr val="EC49AD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11280576" y="5940569"/>
              <a:ext cx="12430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871" name="Google Shape;871;p54"/>
          <p:cNvSpPr txBox="1"/>
          <p:nvPr/>
        </p:nvSpPr>
        <p:spPr>
          <a:xfrm>
            <a:off x="407368" y="4941168"/>
            <a:ext cx="773854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сети - распределение вероятностей принадлежности к классу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5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НЕЙРОННЫХ СЕТЕЙ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6"/>
          <p:cNvSpPr txBox="1"/>
          <p:nvPr/>
        </p:nvSpPr>
        <p:spPr>
          <a:xfrm>
            <a:off x="798156" y="960964"/>
            <a:ext cx="80648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Обучение с учителем (на примерах)</a:t>
            </a:r>
            <a:endParaRPr/>
          </a:p>
        </p:txBody>
      </p:sp>
      <p:sp>
        <p:nvSpPr>
          <p:cNvPr id="882" name="Google Shape;882;p56"/>
          <p:cNvSpPr txBox="1"/>
          <p:nvPr/>
        </p:nvSpPr>
        <p:spPr>
          <a:xfrm rot="5400000">
            <a:off x="1872722" y="3997808"/>
            <a:ext cx="486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1"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3" name="Google Shape;883;p56"/>
          <p:cNvSpPr txBox="1"/>
          <p:nvPr/>
        </p:nvSpPr>
        <p:spPr>
          <a:xfrm>
            <a:off x="360680" y="5854161"/>
            <a:ext cx="34239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Обучающая выборка</a:t>
            </a:r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702116" y="1737360"/>
            <a:ext cx="2622744" cy="399796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5" name="Google Shape;885;p5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СЕТИ: ОБУЧЕНИЕ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86" name="Google Shape;88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791" y="1862791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631" y="3057759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191" y="4675477"/>
            <a:ext cx="1364532" cy="918306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6"/>
          <p:cNvSpPr/>
          <p:nvPr/>
        </p:nvSpPr>
        <p:spPr>
          <a:xfrm>
            <a:off x="833384" y="2089904"/>
            <a:ext cx="61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833384" y="3241862"/>
            <a:ext cx="61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91" name="Google Shape;891;p56"/>
          <p:cNvSpPr/>
          <p:nvPr/>
        </p:nvSpPr>
        <p:spPr>
          <a:xfrm>
            <a:off x="833384" y="4855785"/>
            <a:ext cx="6382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2596860" y="2089904"/>
            <a:ext cx="655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93" name="Google Shape;893;p56"/>
          <p:cNvSpPr/>
          <p:nvPr/>
        </p:nvSpPr>
        <p:spPr>
          <a:xfrm>
            <a:off x="2596860" y="3241862"/>
            <a:ext cx="655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2596860" y="4855785"/>
            <a:ext cx="6751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7"/>
          <p:cNvSpPr txBox="1"/>
          <p:nvPr/>
        </p:nvSpPr>
        <p:spPr>
          <a:xfrm>
            <a:off x="798156" y="960964"/>
            <a:ext cx="80648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Обучение с учителем (на примерах)</a:t>
            </a:r>
            <a:endParaRPr/>
          </a:p>
        </p:txBody>
      </p:sp>
      <p:sp>
        <p:nvSpPr>
          <p:cNvPr id="900" name="Google Shape;900;p57"/>
          <p:cNvSpPr txBox="1"/>
          <p:nvPr/>
        </p:nvSpPr>
        <p:spPr>
          <a:xfrm rot="5400000">
            <a:off x="1872722" y="3997808"/>
            <a:ext cx="486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1"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1" name="Google Shape;901;p57"/>
          <p:cNvSpPr txBox="1"/>
          <p:nvPr/>
        </p:nvSpPr>
        <p:spPr>
          <a:xfrm>
            <a:off x="360680" y="5854161"/>
            <a:ext cx="34239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Обучающая выборка</a:t>
            </a:r>
            <a:endParaRPr/>
          </a:p>
        </p:txBody>
      </p:sp>
      <p:sp>
        <p:nvSpPr>
          <p:cNvPr id="902" name="Google Shape;902;p57"/>
          <p:cNvSpPr/>
          <p:nvPr/>
        </p:nvSpPr>
        <p:spPr>
          <a:xfrm>
            <a:off x="702116" y="1737360"/>
            <a:ext cx="2622744" cy="399796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3" name="Google Shape;903;p57"/>
          <p:cNvSpPr/>
          <p:nvPr/>
        </p:nvSpPr>
        <p:spPr>
          <a:xfrm>
            <a:off x="3658162" y="2847692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4" name="Google Shape;904;p57"/>
          <p:cNvSpPr txBox="1"/>
          <p:nvPr/>
        </p:nvSpPr>
        <p:spPr>
          <a:xfrm>
            <a:off x="4250208" y="3944104"/>
            <a:ext cx="19829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Обучение</a:t>
            </a:r>
            <a:endParaRPr/>
          </a:p>
        </p:txBody>
      </p:sp>
      <p:grpSp>
        <p:nvGrpSpPr>
          <p:cNvPr id="905" name="Google Shape;905;p57"/>
          <p:cNvGrpSpPr/>
          <p:nvPr/>
        </p:nvGrpSpPr>
        <p:grpSpPr>
          <a:xfrm>
            <a:off x="4489459" y="2498980"/>
            <a:ext cx="1553473" cy="1301108"/>
            <a:chOff x="3761918" y="2236963"/>
            <a:chExt cx="1884965" cy="1578748"/>
          </a:xfrm>
        </p:grpSpPr>
        <p:grpSp>
          <p:nvGrpSpPr>
            <p:cNvPr id="906" name="Google Shape;906;p57"/>
            <p:cNvGrpSpPr/>
            <p:nvPr/>
          </p:nvGrpSpPr>
          <p:grpSpPr>
            <a:xfrm>
              <a:off x="3843085" y="2310859"/>
              <a:ext cx="1779413" cy="1423938"/>
              <a:chOff x="2223516" y="1458468"/>
              <a:chExt cx="1779413" cy="1423938"/>
            </a:xfrm>
          </p:grpSpPr>
          <p:pic>
            <p:nvPicPr>
              <p:cNvPr descr="C:\Users\LK\Kocherga\gear.png" id="907" name="Google Shape;907;p5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223516" y="1458468"/>
                <a:ext cx="1227212" cy="1227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908" name="Google Shape;908;p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3162175" y="2041651"/>
                <a:ext cx="777404" cy="777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09" name="Google Shape;909;p57"/>
            <p:cNvSpPr/>
            <p:nvPr/>
          </p:nvSpPr>
          <p:spPr>
            <a:xfrm>
              <a:off x="3761918" y="2236963"/>
              <a:ext cx="1884965" cy="1578748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10" name="Google Shape;910;p5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СЕТИ: ОБУЧЕНИЕ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11" name="Google Shape;91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6791" y="1862791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631" y="3057759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2191" y="4675477"/>
            <a:ext cx="1364532" cy="918306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57"/>
          <p:cNvSpPr/>
          <p:nvPr/>
        </p:nvSpPr>
        <p:spPr>
          <a:xfrm>
            <a:off x="833384" y="2089904"/>
            <a:ext cx="61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15" name="Google Shape;915;p57"/>
          <p:cNvSpPr/>
          <p:nvPr/>
        </p:nvSpPr>
        <p:spPr>
          <a:xfrm>
            <a:off x="833384" y="3241862"/>
            <a:ext cx="61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833384" y="4855785"/>
            <a:ext cx="6382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17" name="Google Shape;917;p57"/>
          <p:cNvSpPr/>
          <p:nvPr/>
        </p:nvSpPr>
        <p:spPr>
          <a:xfrm>
            <a:off x="2596860" y="2089904"/>
            <a:ext cx="655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2596860" y="3241862"/>
            <a:ext cx="655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19" name="Google Shape;919;p57"/>
          <p:cNvSpPr/>
          <p:nvPr/>
        </p:nvSpPr>
        <p:spPr>
          <a:xfrm>
            <a:off x="2596860" y="4855785"/>
            <a:ext cx="6751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8"/>
          <p:cNvSpPr txBox="1"/>
          <p:nvPr/>
        </p:nvSpPr>
        <p:spPr>
          <a:xfrm>
            <a:off x="798156" y="960964"/>
            <a:ext cx="80648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Обучение с учителем (на примерах)</a:t>
            </a:r>
            <a:endParaRPr/>
          </a:p>
        </p:txBody>
      </p:sp>
      <p:sp>
        <p:nvSpPr>
          <p:cNvPr id="925" name="Google Shape;925;p58"/>
          <p:cNvSpPr txBox="1"/>
          <p:nvPr/>
        </p:nvSpPr>
        <p:spPr>
          <a:xfrm rot="5400000">
            <a:off x="1872722" y="3997808"/>
            <a:ext cx="486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1"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6" name="Google Shape;926;p58"/>
          <p:cNvSpPr txBox="1"/>
          <p:nvPr/>
        </p:nvSpPr>
        <p:spPr>
          <a:xfrm>
            <a:off x="360680" y="5854161"/>
            <a:ext cx="34239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Обучающая выборка</a:t>
            </a:r>
            <a:endParaRPr/>
          </a:p>
        </p:txBody>
      </p:sp>
      <p:sp>
        <p:nvSpPr>
          <p:cNvPr id="927" name="Google Shape;927;p58"/>
          <p:cNvSpPr/>
          <p:nvPr/>
        </p:nvSpPr>
        <p:spPr>
          <a:xfrm>
            <a:off x="702116" y="1737360"/>
            <a:ext cx="2622744" cy="399796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8" name="Google Shape;928;p58"/>
          <p:cNvSpPr/>
          <p:nvPr/>
        </p:nvSpPr>
        <p:spPr>
          <a:xfrm>
            <a:off x="3658162" y="2847692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9" name="Google Shape;929;p58"/>
          <p:cNvSpPr txBox="1"/>
          <p:nvPr/>
        </p:nvSpPr>
        <p:spPr>
          <a:xfrm>
            <a:off x="4250208" y="3944104"/>
            <a:ext cx="19829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Обучение</a:t>
            </a:r>
            <a:endParaRPr/>
          </a:p>
        </p:txBody>
      </p:sp>
      <p:grpSp>
        <p:nvGrpSpPr>
          <p:cNvPr id="930" name="Google Shape;930;p58"/>
          <p:cNvGrpSpPr/>
          <p:nvPr/>
        </p:nvGrpSpPr>
        <p:grpSpPr>
          <a:xfrm>
            <a:off x="4489459" y="2498980"/>
            <a:ext cx="1553473" cy="1301108"/>
            <a:chOff x="3761918" y="2236963"/>
            <a:chExt cx="1884965" cy="1578748"/>
          </a:xfrm>
        </p:grpSpPr>
        <p:grpSp>
          <p:nvGrpSpPr>
            <p:cNvPr id="931" name="Google Shape;931;p58"/>
            <p:cNvGrpSpPr/>
            <p:nvPr/>
          </p:nvGrpSpPr>
          <p:grpSpPr>
            <a:xfrm>
              <a:off x="3843085" y="2310859"/>
              <a:ext cx="1779413" cy="1423938"/>
              <a:chOff x="2223516" y="1458468"/>
              <a:chExt cx="1779413" cy="1423938"/>
            </a:xfrm>
          </p:grpSpPr>
          <p:pic>
            <p:nvPicPr>
              <p:cNvPr descr="C:\Users\LK\Kocherga\gear.png" id="932" name="Google Shape;932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223516" y="1458468"/>
                <a:ext cx="1227212" cy="1227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933" name="Google Shape;933;p5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3162175" y="2041651"/>
                <a:ext cx="777404" cy="777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34" name="Google Shape;934;p58"/>
            <p:cNvSpPr/>
            <p:nvPr/>
          </p:nvSpPr>
          <p:spPr>
            <a:xfrm>
              <a:off x="3761918" y="2236963"/>
              <a:ext cx="1884965" cy="1578748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35" name="Google Shape;935;p58"/>
          <p:cNvSpPr txBox="1"/>
          <p:nvPr/>
        </p:nvSpPr>
        <p:spPr>
          <a:xfrm>
            <a:off x="8340144" y="1749434"/>
            <a:ext cx="24863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936" name="Google Shape;936;p58"/>
          <p:cNvCxnSpPr/>
          <p:nvPr/>
        </p:nvCxnSpPr>
        <p:spPr>
          <a:xfrm>
            <a:off x="8045664" y="3261657"/>
            <a:ext cx="35226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37" name="Google Shape;937;p58"/>
          <p:cNvCxnSpPr/>
          <p:nvPr/>
        </p:nvCxnSpPr>
        <p:spPr>
          <a:xfrm>
            <a:off x="10020768" y="3273849"/>
            <a:ext cx="35226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38" name="Google Shape;938;p58"/>
          <p:cNvSpPr/>
          <p:nvPr/>
        </p:nvSpPr>
        <p:spPr>
          <a:xfrm>
            <a:off x="6488936" y="1820799"/>
            <a:ext cx="659618" cy="4603524"/>
          </a:xfrm>
          <a:prstGeom prst="leftBrace">
            <a:avLst>
              <a:gd fmla="val 33865" name="adj1"/>
              <a:gd fmla="val 28624" name="adj2"/>
            </a:avLst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9" name="Google Shape;939;p5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СЕТИ: ОБУЧЕНИЕ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0" name="Google Shape;94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8358" y="2623274"/>
            <a:ext cx="1634436" cy="132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6791" y="1862791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631" y="3057759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2191" y="4675477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7928" y="2847380"/>
            <a:ext cx="650870" cy="81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24260" y="2847456"/>
            <a:ext cx="650870" cy="814038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58"/>
          <p:cNvSpPr/>
          <p:nvPr/>
        </p:nvSpPr>
        <p:spPr>
          <a:xfrm>
            <a:off x="833384" y="2089904"/>
            <a:ext cx="61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47" name="Google Shape;947;p58"/>
          <p:cNvSpPr/>
          <p:nvPr/>
        </p:nvSpPr>
        <p:spPr>
          <a:xfrm>
            <a:off x="833384" y="3241862"/>
            <a:ext cx="61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833384" y="4855785"/>
            <a:ext cx="6382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49" name="Google Shape;949;p58"/>
          <p:cNvSpPr/>
          <p:nvPr/>
        </p:nvSpPr>
        <p:spPr>
          <a:xfrm>
            <a:off x="2596860" y="2089904"/>
            <a:ext cx="655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2596860" y="3241862"/>
            <a:ext cx="655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51" name="Google Shape;951;p58"/>
          <p:cNvSpPr/>
          <p:nvPr/>
        </p:nvSpPr>
        <p:spPr>
          <a:xfrm>
            <a:off x="2596860" y="4855785"/>
            <a:ext cx="6751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7292896" y="2388247"/>
            <a:ext cx="5789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53" name="Google Shape;953;p58"/>
          <p:cNvSpPr/>
          <p:nvPr/>
        </p:nvSpPr>
        <p:spPr>
          <a:xfrm>
            <a:off x="10550127" y="2388247"/>
            <a:ext cx="6158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8872240" y="3868301"/>
            <a:ext cx="7814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9"/>
          <p:cNvSpPr/>
          <p:nvPr/>
        </p:nvSpPr>
        <p:spPr>
          <a:xfrm>
            <a:off x="10205227" y="4797100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D1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0" name="Google Shape;960;p59"/>
          <p:cNvSpPr/>
          <p:nvPr/>
        </p:nvSpPr>
        <p:spPr>
          <a:xfrm>
            <a:off x="9811572" y="5615420"/>
            <a:ext cx="1000765" cy="508110"/>
          </a:xfrm>
          <a:prstGeom prst="roundRect">
            <a:avLst>
              <a:gd fmla="val 16667" name="adj"/>
            </a:avLst>
          </a:prstGeom>
          <a:solidFill>
            <a:srgbClr val="A04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1" name="Google Shape;961;p59"/>
          <p:cNvSpPr txBox="1"/>
          <p:nvPr/>
        </p:nvSpPr>
        <p:spPr>
          <a:xfrm>
            <a:off x="798156" y="960964"/>
            <a:ext cx="80648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Обучение с учителем (на примерах)</a:t>
            </a:r>
            <a:endParaRPr/>
          </a:p>
        </p:txBody>
      </p:sp>
      <p:sp>
        <p:nvSpPr>
          <p:cNvPr id="962" name="Google Shape;962;p59"/>
          <p:cNvSpPr txBox="1"/>
          <p:nvPr/>
        </p:nvSpPr>
        <p:spPr>
          <a:xfrm rot="5400000">
            <a:off x="1872722" y="3997808"/>
            <a:ext cx="486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1"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3" name="Google Shape;963;p59"/>
          <p:cNvSpPr txBox="1"/>
          <p:nvPr/>
        </p:nvSpPr>
        <p:spPr>
          <a:xfrm>
            <a:off x="360680" y="5854161"/>
            <a:ext cx="34239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Обучающая выборка</a:t>
            </a:r>
            <a:endParaRPr/>
          </a:p>
        </p:txBody>
      </p:sp>
      <p:sp>
        <p:nvSpPr>
          <p:cNvPr id="964" name="Google Shape;964;p59"/>
          <p:cNvSpPr/>
          <p:nvPr/>
        </p:nvSpPr>
        <p:spPr>
          <a:xfrm>
            <a:off x="702116" y="1737360"/>
            <a:ext cx="2622744" cy="399796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5" name="Google Shape;965;p59"/>
          <p:cNvSpPr/>
          <p:nvPr/>
        </p:nvSpPr>
        <p:spPr>
          <a:xfrm>
            <a:off x="3658162" y="2847692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6" name="Google Shape;966;p59"/>
          <p:cNvSpPr txBox="1"/>
          <p:nvPr/>
        </p:nvSpPr>
        <p:spPr>
          <a:xfrm>
            <a:off x="4250208" y="3944104"/>
            <a:ext cx="19829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Обучение</a:t>
            </a:r>
            <a:endParaRPr/>
          </a:p>
        </p:txBody>
      </p:sp>
      <p:grpSp>
        <p:nvGrpSpPr>
          <p:cNvPr id="967" name="Google Shape;967;p59"/>
          <p:cNvGrpSpPr/>
          <p:nvPr/>
        </p:nvGrpSpPr>
        <p:grpSpPr>
          <a:xfrm>
            <a:off x="4489459" y="2498980"/>
            <a:ext cx="1553473" cy="1301108"/>
            <a:chOff x="3761918" y="2236963"/>
            <a:chExt cx="1884965" cy="1578748"/>
          </a:xfrm>
        </p:grpSpPr>
        <p:grpSp>
          <p:nvGrpSpPr>
            <p:cNvPr id="968" name="Google Shape;968;p59"/>
            <p:cNvGrpSpPr/>
            <p:nvPr/>
          </p:nvGrpSpPr>
          <p:grpSpPr>
            <a:xfrm>
              <a:off x="3843085" y="2310859"/>
              <a:ext cx="1779413" cy="1423938"/>
              <a:chOff x="2223516" y="1458468"/>
              <a:chExt cx="1779413" cy="1423938"/>
            </a:xfrm>
          </p:grpSpPr>
          <p:pic>
            <p:nvPicPr>
              <p:cNvPr descr="C:\Users\LK\Kocherga\gear.png" id="969" name="Google Shape;969;p5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223516" y="1458468"/>
                <a:ext cx="1227212" cy="1227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970" name="Google Shape;970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3162175" y="2041651"/>
                <a:ext cx="777404" cy="777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1" name="Google Shape;971;p59"/>
            <p:cNvSpPr/>
            <p:nvPr/>
          </p:nvSpPr>
          <p:spPr>
            <a:xfrm>
              <a:off x="3761918" y="2236963"/>
              <a:ext cx="1884965" cy="1578748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72" name="Google Shape;972;p59"/>
          <p:cNvSpPr txBox="1"/>
          <p:nvPr/>
        </p:nvSpPr>
        <p:spPr>
          <a:xfrm>
            <a:off x="8340144" y="1749434"/>
            <a:ext cx="24863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973" name="Google Shape;973;p59"/>
          <p:cNvCxnSpPr/>
          <p:nvPr/>
        </p:nvCxnSpPr>
        <p:spPr>
          <a:xfrm>
            <a:off x="8045664" y="3261657"/>
            <a:ext cx="35226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74" name="Google Shape;974;p59"/>
          <p:cNvCxnSpPr/>
          <p:nvPr/>
        </p:nvCxnSpPr>
        <p:spPr>
          <a:xfrm>
            <a:off x="10020768" y="3273849"/>
            <a:ext cx="35226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75" name="Google Shape;975;p59"/>
          <p:cNvSpPr/>
          <p:nvPr/>
        </p:nvSpPr>
        <p:spPr>
          <a:xfrm>
            <a:off x="7049174" y="5573804"/>
            <a:ext cx="4282986" cy="652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6488936" y="1820799"/>
            <a:ext cx="659618" cy="4603524"/>
          </a:xfrm>
          <a:prstGeom prst="leftBrace">
            <a:avLst>
              <a:gd fmla="val 33865" name="adj1"/>
              <a:gd fmla="val 28624" name="adj2"/>
            </a:avLst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7" name="Google Shape;977;p5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СЕТИ: ОБУЧЕНИЕ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78" name="Google Shape;97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8358" y="2623274"/>
            <a:ext cx="1634436" cy="132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6791" y="1862791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631" y="3057759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2191" y="4675477"/>
            <a:ext cx="1364532" cy="9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7928" y="2847380"/>
            <a:ext cx="650870" cy="81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24260" y="2847456"/>
            <a:ext cx="650870" cy="814038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59"/>
          <p:cNvSpPr/>
          <p:nvPr/>
        </p:nvSpPr>
        <p:spPr>
          <a:xfrm>
            <a:off x="833384" y="2089904"/>
            <a:ext cx="61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85" name="Google Shape;985;p59"/>
          <p:cNvSpPr/>
          <p:nvPr/>
        </p:nvSpPr>
        <p:spPr>
          <a:xfrm>
            <a:off x="833384" y="3241862"/>
            <a:ext cx="61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86" name="Google Shape;986;p59"/>
          <p:cNvSpPr/>
          <p:nvPr/>
        </p:nvSpPr>
        <p:spPr>
          <a:xfrm>
            <a:off x="833384" y="4855785"/>
            <a:ext cx="6382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87" name="Google Shape;987;p59"/>
          <p:cNvSpPr/>
          <p:nvPr/>
        </p:nvSpPr>
        <p:spPr>
          <a:xfrm>
            <a:off x="2596860" y="2089904"/>
            <a:ext cx="655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88" name="Google Shape;988;p59"/>
          <p:cNvSpPr/>
          <p:nvPr/>
        </p:nvSpPr>
        <p:spPr>
          <a:xfrm>
            <a:off x="2596860" y="3241862"/>
            <a:ext cx="655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89" name="Google Shape;989;p59"/>
          <p:cNvSpPr/>
          <p:nvPr/>
        </p:nvSpPr>
        <p:spPr>
          <a:xfrm>
            <a:off x="2596860" y="4855785"/>
            <a:ext cx="6751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90" name="Google Shape;990;p59"/>
          <p:cNvSpPr/>
          <p:nvPr/>
        </p:nvSpPr>
        <p:spPr>
          <a:xfrm>
            <a:off x="7292896" y="2388247"/>
            <a:ext cx="5789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91" name="Google Shape;991;p59"/>
          <p:cNvSpPr/>
          <p:nvPr/>
        </p:nvSpPr>
        <p:spPr>
          <a:xfrm>
            <a:off x="10550127" y="2388247"/>
            <a:ext cx="6158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92" name="Google Shape;992;p59"/>
          <p:cNvSpPr/>
          <p:nvPr/>
        </p:nvSpPr>
        <p:spPr>
          <a:xfrm>
            <a:off x="7383110" y="4772472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A04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3" name="Google Shape;993;p59"/>
          <p:cNvSpPr/>
          <p:nvPr/>
        </p:nvSpPr>
        <p:spPr>
          <a:xfrm>
            <a:off x="8523408" y="4797100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48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4" name="Google Shape;994;p59"/>
          <p:cNvSpPr/>
          <p:nvPr/>
        </p:nvSpPr>
        <p:spPr>
          <a:xfrm>
            <a:off x="7268047" y="4757795"/>
            <a:ext cx="42502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95" name="Google Shape;995;p59"/>
          <p:cNvSpPr/>
          <p:nvPr/>
        </p:nvSpPr>
        <p:spPr>
          <a:xfrm>
            <a:off x="8872240" y="3868301"/>
            <a:ext cx="7814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0"/>
          <p:cNvSpPr/>
          <p:nvPr/>
        </p:nvSpPr>
        <p:spPr>
          <a:xfrm>
            <a:off x="6270590" y="5409016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A04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1" name="Google Shape;1001;p60"/>
          <p:cNvSpPr/>
          <p:nvPr/>
        </p:nvSpPr>
        <p:spPr>
          <a:xfrm>
            <a:off x="5774823" y="2134061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A04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02" name="Google Shape;1002;p60"/>
          <p:cNvCxnSpPr/>
          <p:nvPr/>
        </p:nvCxnSpPr>
        <p:spPr>
          <a:xfrm flipH="1" rot="10800000">
            <a:off x="5448052" y="3081311"/>
            <a:ext cx="848360" cy="422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03" name="Google Shape;1003;p60"/>
          <p:cNvSpPr txBox="1"/>
          <p:nvPr/>
        </p:nvSpPr>
        <p:spPr>
          <a:xfrm>
            <a:off x="911424" y="1052736"/>
            <a:ext cx="80648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Градиентный спуск</a:t>
            </a:r>
            <a:endParaRPr/>
          </a:p>
        </p:txBody>
      </p:sp>
      <p:sp>
        <p:nvSpPr>
          <p:cNvPr id="1004" name="Google Shape;1004;p60"/>
          <p:cNvSpPr txBox="1"/>
          <p:nvPr/>
        </p:nvSpPr>
        <p:spPr>
          <a:xfrm>
            <a:off x="911424" y="4792045"/>
            <a:ext cx="80648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Итерационный процесс</a:t>
            </a:r>
            <a:endParaRPr/>
          </a:p>
        </p:txBody>
      </p:sp>
      <p:cxnSp>
        <p:nvCxnSpPr>
          <p:cNvPr id="1005" name="Google Shape;1005;p60"/>
          <p:cNvCxnSpPr/>
          <p:nvPr/>
        </p:nvCxnSpPr>
        <p:spPr>
          <a:xfrm>
            <a:off x="3221479" y="4081738"/>
            <a:ext cx="613081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06" name="Google Shape;1006;p60"/>
          <p:cNvCxnSpPr/>
          <p:nvPr/>
        </p:nvCxnSpPr>
        <p:spPr>
          <a:xfrm flipH="1" rot="10800000">
            <a:off x="3440437" y="2268430"/>
            <a:ext cx="4546" cy="202082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07" name="Google Shape;1007;p60"/>
          <p:cNvSpPr/>
          <p:nvPr/>
        </p:nvSpPr>
        <p:spPr>
          <a:xfrm>
            <a:off x="3807107" y="1777483"/>
            <a:ext cx="5171812" cy="1923924"/>
          </a:xfrm>
          <a:custGeom>
            <a:rect b="b" l="l" r="r" t="t"/>
            <a:pathLst>
              <a:path extrusionOk="0" h="691396" w="1985525">
                <a:moveTo>
                  <a:pt x="0" y="333246"/>
                </a:moveTo>
                <a:cubicBezTo>
                  <a:pt x="3793" y="334282"/>
                  <a:pt x="305293" y="334554"/>
                  <a:pt x="392638" y="351904"/>
                </a:cubicBezTo>
                <a:cubicBezTo>
                  <a:pt x="479983" y="369254"/>
                  <a:pt x="463647" y="414434"/>
                  <a:pt x="524070" y="437346"/>
                </a:cubicBezTo>
                <a:cubicBezTo>
                  <a:pt x="584493" y="460258"/>
                  <a:pt x="674610" y="476840"/>
                  <a:pt x="728849" y="508544"/>
                </a:cubicBezTo>
                <a:cubicBezTo>
                  <a:pt x="783088" y="540248"/>
                  <a:pt x="772572" y="609245"/>
                  <a:pt x="845408" y="637977"/>
                </a:cubicBezTo>
                <a:cubicBezTo>
                  <a:pt x="918244" y="666709"/>
                  <a:pt x="1026147" y="712008"/>
                  <a:pt x="1165864" y="680937"/>
                </a:cubicBezTo>
                <a:cubicBezTo>
                  <a:pt x="1305581" y="649866"/>
                  <a:pt x="1223726" y="510960"/>
                  <a:pt x="1327976" y="425264"/>
                </a:cubicBezTo>
                <a:cubicBezTo>
                  <a:pt x="1432226" y="339568"/>
                  <a:pt x="1736379" y="290945"/>
                  <a:pt x="1852211" y="245626"/>
                </a:cubicBezTo>
                <a:cubicBezTo>
                  <a:pt x="1968043" y="200307"/>
                  <a:pt x="1925861" y="21951"/>
                  <a:pt x="1985525" y="0"/>
                </a:cubicBezTo>
              </a:path>
            </a:pathLst>
          </a:custGeom>
          <a:noFill/>
          <a:ln cap="flat" cmpd="sng" w="38100">
            <a:solidFill>
              <a:srgbClr val="DA8D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8" name="Google Shape;1008;p60"/>
          <p:cNvSpPr/>
          <p:nvPr/>
        </p:nvSpPr>
        <p:spPr>
          <a:xfrm>
            <a:off x="6423144" y="4052202"/>
            <a:ext cx="8149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09" name="Google Shape;1009;p60"/>
          <p:cNvSpPr/>
          <p:nvPr/>
        </p:nvSpPr>
        <p:spPr>
          <a:xfrm>
            <a:off x="6640933" y="3618769"/>
            <a:ext cx="146690" cy="146690"/>
          </a:xfrm>
          <a:prstGeom prst="ellipse">
            <a:avLst/>
          </a:prstGeom>
          <a:solidFill>
            <a:srgbClr val="7030A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10" name="Google Shape;1010;p60"/>
          <p:cNvCxnSpPr>
            <a:stCxn id="1009" idx="4"/>
          </p:cNvCxnSpPr>
          <p:nvPr/>
        </p:nvCxnSpPr>
        <p:spPr>
          <a:xfrm>
            <a:off x="6714278" y="3765459"/>
            <a:ext cx="0" cy="315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11" name="Google Shape;1011;p60"/>
          <p:cNvSpPr/>
          <p:nvPr/>
        </p:nvSpPr>
        <p:spPr>
          <a:xfrm>
            <a:off x="3064615" y="2091008"/>
            <a:ext cx="470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12" name="Google Shape;1012;p60"/>
          <p:cNvSpPr/>
          <p:nvPr/>
        </p:nvSpPr>
        <p:spPr>
          <a:xfrm>
            <a:off x="8881452" y="4101536"/>
            <a:ext cx="8149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13" name="Google Shape;1013;p60"/>
          <p:cNvSpPr/>
          <p:nvPr/>
        </p:nvSpPr>
        <p:spPr>
          <a:xfrm>
            <a:off x="5340453" y="3003235"/>
            <a:ext cx="146690" cy="146690"/>
          </a:xfrm>
          <a:prstGeom prst="ellipse">
            <a:avLst/>
          </a:prstGeom>
          <a:solidFill>
            <a:srgbClr val="7030A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4" name="Google Shape;1014;p60"/>
          <p:cNvSpPr txBox="1"/>
          <p:nvPr/>
        </p:nvSpPr>
        <p:spPr>
          <a:xfrm>
            <a:off x="5356006" y="2183626"/>
            <a:ext cx="1161407" cy="911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15" name="Google Shape;1015;p60"/>
          <p:cNvSpPr/>
          <p:nvPr/>
        </p:nvSpPr>
        <p:spPr>
          <a:xfrm>
            <a:off x="3322787" y="5456060"/>
            <a:ext cx="4493118" cy="9115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16" name="Google Shape;1016;p60"/>
          <p:cNvSpPr/>
          <p:nvPr/>
        </p:nvSpPr>
        <p:spPr>
          <a:xfrm>
            <a:off x="5031243" y="4052202"/>
            <a:ext cx="814948" cy="600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017" name="Google Shape;1017;p60"/>
          <p:cNvCxnSpPr/>
          <p:nvPr/>
        </p:nvCxnSpPr>
        <p:spPr>
          <a:xfrm>
            <a:off x="5419569" y="3088342"/>
            <a:ext cx="0" cy="99226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18" name="Google Shape;1018;p6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СЕТИ: ОБУЧЕНИЕ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/>
          <p:nvPr/>
        </p:nvSpPr>
        <p:spPr>
          <a:xfrm>
            <a:off x="623392" y="2250019"/>
            <a:ext cx="2658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На итерации </a:t>
            </a:r>
            <a:r>
              <a:rPr i="1"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t:</a:t>
            </a:r>
            <a:endParaRPr i="1"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4" name="Google Shape;1024;p6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СЕТИ: ОБУЧЕНИЕ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5" name="Google Shape;1025;p61"/>
          <p:cNvSpPr/>
          <p:nvPr/>
        </p:nvSpPr>
        <p:spPr>
          <a:xfrm>
            <a:off x="4651419" y="1869447"/>
            <a:ext cx="5789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26" name="Google Shape;1026;p61"/>
          <p:cNvSpPr/>
          <p:nvPr/>
        </p:nvSpPr>
        <p:spPr>
          <a:xfrm>
            <a:off x="4614550" y="2996316"/>
            <a:ext cx="6158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27" name="Google Shape;102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190" y="1717742"/>
            <a:ext cx="650870" cy="81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190" y="2820130"/>
            <a:ext cx="650870" cy="814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1"/>
          <p:cNvSpPr/>
          <p:nvPr/>
        </p:nvSpPr>
        <p:spPr>
          <a:xfrm>
            <a:off x="4828031" y="1079555"/>
            <a:ext cx="13692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Образец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2"/>
          <p:cNvSpPr/>
          <p:nvPr/>
        </p:nvSpPr>
        <p:spPr>
          <a:xfrm>
            <a:off x="623392" y="2250019"/>
            <a:ext cx="2658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На итерации </a:t>
            </a:r>
            <a:r>
              <a:rPr i="1"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t:</a:t>
            </a:r>
            <a:endParaRPr i="1"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5" name="Google Shape;1035;p62"/>
          <p:cNvSpPr/>
          <p:nvPr/>
        </p:nvSpPr>
        <p:spPr>
          <a:xfrm>
            <a:off x="6167487" y="1873384"/>
            <a:ext cx="504056" cy="4989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6" name="Google Shape;1036;p62"/>
          <p:cNvSpPr/>
          <p:nvPr/>
        </p:nvSpPr>
        <p:spPr>
          <a:xfrm>
            <a:off x="7195660" y="930209"/>
            <a:ext cx="1103119" cy="53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37" name="Google Shape;1037;p6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НЕЙРОННЫЕ СЕТИ: ОБУЧЕНИЕ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8" name="Google Shape;103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451" y="1465114"/>
            <a:ext cx="1634436" cy="1328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62"/>
          <p:cNvSpPr/>
          <p:nvPr/>
        </p:nvSpPr>
        <p:spPr>
          <a:xfrm>
            <a:off x="4651419" y="1869447"/>
            <a:ext cx="5789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40" name="Google Shape;1040;p62"/>
          <p:cNvSpPr/>
          <p:nvPr/>
        </p:nvSpPr>
        <p:spPr>
          <a:xfrm>
            <a:off x="4614550" y="2996316"/>
            <a:ext cx="6158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41" name="Google Shape;104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190" y="1717742"/>
            <a:ext cx="650870" cy="81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7190" y="2820130"/>
            <a:ext cx="650870" cy="814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62"/>
          <p:cNvSpPr/>
          <p:nvPr/>
        </p:nvSpPr>
        <p:spPr>
          <a:xfrm>
            <a:off x="4828031" y="1079555"/>
            <a:ext cx="13692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Образец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С УЧИТЕЛЕМ</a:t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3044747" y="2332261"/>
            <a:ext cx="729717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8478352" y="2332261"/>
            <a:ext cx="729717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705849" y="943414"/>
            <a:ext cx="1847916" cy="60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9451946" y="960775"/>
            <a:ext cx="2006690" cy="60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/>
          </a:p>
        </p:txBody>
      </p:sp>
      <p:grpSp>
        <p:nvGrpSpPr>
          <p:cNvPr id="248" name="Google Shape;248;p27"/>
          <p:cNvGrpSpPr/>
          <p:nvPr/>
        </p:nvGrpSpPr>
        <p:grpSpPr>
          <a:xfrm>
            <a:off x="722462" y="1673661"/>
            <a:ext cx="1796732" cy="2218430"/>
            <a:chOff x="918498" y="1745385"/>
            <a:chExt cx="1918756" cy="2369094"/>
          </a:xfrm>
        </p:grpSpPr>
        <p:pic>
          <p:nvPicPr>
            <p:cNvPr id="249" name="Google Shape;24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464" y="1867211"/>
              <a:ext cx="1761674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7"/>
            <p:cNvSpPr/>
            <p:nvPr/>
          </p:nvSpPr>
          <p:spPr>
            <a:xfrm>
              <a:off x="91849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EB4747">
                <a:alpha val="14901"/>
              </a:srgbClr>
            </a:solidFill>
            <a:ln cap="flat" cmpd="sng" w="25400">
              <a:solidFill>
                <a:srgbClr val="EB47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51" name="Google Shape;251;p27"/>
          <p:cNvGrpSpPr/>
          <p:nvPr/>
        </p:nvGrpSpPr>
        <p:grpSpPr>
          <a:xfrm>
            <a:off x="9571574" y="1673661"/>
            <a:ext cx="1796732" cy="2218430"/>
            <a:chOff x="9310718" y="1745385"/>
            <a:chExt cx="1918756" cy="2369094"/>
          </a:xfrm>
        </p:grpSpPr>
        <p:pic>
          <p:nvPicPr>
            <p:cNvPr id="252" name="Google Shape;252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89260" y="1867211"/>
              <a:ext cx="1761673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7"/>
            <p:cNvSpPr/>
            <p:nvPr/>
          </p:nvSpPr>
          <p:spPr>
            <a:xfrm>
              <a:off x="931071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487EEA">
                <a:alpha val="14901"/>
              </a:srgbClr>
            </a:solidFill>
            <a:ln cap="flat" cmpd="sng" w="25400">
              <a:solidFill>
                <a:srgbClr val="487E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4128635" y="1546339"/>
            <a:ext cx="3753177" cy="2218430"/>
            <a:chOff x="4145646" y="1546339"/>
            <a:chExt cx="3753177" cy="2218430"/>
          </a:xfrm>
        </p:grpSpPr>
        <p:sp>
          <p:nvSpPr>
            <p:cNvPr id="255" name="Google Shape;255;p27"/>
            <p:cNvSpPr/>
            <p:nvPr/>
          </p:nvSpPr>
          <p:spPr>
            <a:xfrm>
              <a:off x="4145646" y="1546339"/>
              <a:ext cx="3753177" cy="2218430"/>
            </a:xfrm>
            <a:prstGeom prst="roundRect">
              <a:avLst>
                <a:gd fmla="val 16667" name="adj"/>
              </a:avLst>
            </a:prstGeom>
            <a:solidFill>
              <a:srgbClr val="3E60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4532321" y="2631440"/>
              <a:ext cx="2950519" cy="736601"/>
            </a:xfrm>
            <a:prstGeom prst="roundRect">
              <a:avLst>
                <a:gd fmla="val 16667" name="adj"/>
              </a:avLst>
            </a:prstGeom>
            <a:solidFill>
              <a:srgbClr val="76B900">
                <a:alpha val="64705"/>
              </a:srgbClr>
            </a:solidFill>
            <a:ln cap="flat" cmpd="sng" w="25400">
              <a:solidFill>
                <a:srgbClr val="76B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Параметры</a:t>
              </a:r>
              <a:endParaRPr/>
            </a:p>
          </p:txBody>
        </p:sp>
        <p:sp>
          <p:nvSpPr>
            <p:cNvPr id="257" name="Google Shape;257;p27"/>
            <p:cNvSpPr txBox="1"/>
            <p:nvPr/>
          </p:nvSpPr>
          <p:spPr>
            <a:xfrm>
              <a:off x="4704982" y="1808696"/>
              <a:ext cx="2604023" cy="575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Модель</a:t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3"/>
          <p:cNvSpPr/>
          <p:nvPr/>
        </p:nvSpPr>
        <p:spPr>
          <a:xfrm>
            <a:off x="623392" y="2250019"/>
            <a:ext cx="2658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На итерации </a:t>
            </a:r>
            <a:r>
              <a:rPr i="1"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t:</a:t>
            </a:r>
            <a:endParaRPr i="1"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9" name="Google Shape;1049;p63"/>
          <p:cNvSpPr/>
          <p:nvPr/>
        </p:nvSpPr>
        <p:spPr>
          <a:xfrm>
            <a:off x="9557509" y="1884099"/>
            <a:ext cx="1303844" cy="508110"/>
          </a:xfrm>
          <a:prstGeom prst="roundRect">
            <a:avLst>
              <a:gd fmla="val 16667" name="adj"/>
            </a:avLst>
          </a:prstGeom>
          <a:solidFill>
            <a:srgbClr val="7E0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0" name="Google Shape;1050;p63"/>
          <p:cNvSpPr/>
          <p:nvPr/>
        </p:nvSpPr>
        <p:spPr>
          <a:xfrm>
            <a:off x="9492465" y="1853540"/>
            <a:ext cx="14035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51" name="Google Shape;1051;p63"/>
          <p:cNvSpPr/>
          <p:nvPr/>
        </p:nvSpPr>
        <p:spPr>
          <a:xfrm>
            <a:off x="6167487" y="1873384"/>
            <a:ext cx="504056" cy="4989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2" name="Google Shape;1052;p63"/>
          <p:cNvSpPr/>
          <p:nvPr/>
        </p:nvSpPr>
        <p:spPr>
          <a:xfrm>
            <a:off x="7195660" y="930209"/>
            <a:ext cx="1103119" cy="53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53" name="Google Shape;1053;p63"/>
          <p:cNvSpPr/>
          <p:nvPr/>
        </p:nvSpPr>
        <p:spPr>
          <a:xfrm>
            <a:off x="8706287" y="1873384"/>
            <a:ext cx="504056" cy="4989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4" name="Google Shape;1054;p63"/>
          <p:cNvSpPr/>
          <p:nvPr/>
        </p:nvSpPr>
        <p:spPr>
          <a:xfrm>
            <a:off x="9126967" y="1079555"/>
            <a:ext cx="21820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Предсказание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5" name="Google Shape;1055;p6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НЕЙРОННЫЕ СЕТИ: ОБУЧЕНИЕ</a:t>
            </a:r>
            <a:endParaRPr/>
          </a:p>
        </p:txBody>
      </p:sp>
      <p:pic>
        <p:nvPicPr>
          <p:cNvPr id="1056" name="Google Shape;105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451" y="1465114"/>
            <a:ext cx="1634436" cy="1328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3"/>
          <p:cNvSpPr/>
          <p:nvPr/>
        </p:nvSpPr>
        <p:spPr>
          <a:xfrm>
            <a:off x="4651419" y="1869447"/>
            <a:ext cx="5789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58" name="Google Shape;1058;p63"/>
          <p:cNvSpPr/>
          <p:nvPr/>
        </p:nvSpPr>
        <p:spPr>
          <a:xfrm>
            <a:off x="4614550" y="2996316"/>
            <a:ext cx="6158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59" name="Google Shape;105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190" y="1717742"/>
            <a:ext cx="650870" cy="81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7190" y="2820130"/>
            <a:ext cx="650870" cy="814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3"/>
          <p:cNvSpPr/>
          <p:nvPr/>
        </p:nvSpPr>
        <p:spPr>
          <a:xfrm>
            <a:off x="4828031" y="1079555"/>
            <a:ext cx="13692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Образец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4"/>
          <p:cNvSpPr/>
          <p:nvPr/>
        </p:nvSpPr>
        <p:spPr>
          <a:xfrm>
            <a:off x="8793871" y="4298379"/>
            <a:ext cx="1303844" cy="508110"/>
          </a:xfrm>
          <a:prstGeom prst="roundRect">
            <a:avLst>
              <a:gd fmla="val 16667" name="adj"/>
            </a:avLst>
          </a:prstGeom>
          <a:solidFill>
            <a:srgbClr val="7E0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7" name="Google Shape;1067;p64"/>
          <p:cNvSpPr/>
          <p:nvPr/>
        </p:nvSpPr>
        <p:spPr>
          <a:xfrm>
            <a:off x="623392" y="2250019"/>
            <a:ext cx="2658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На итерации </a:t>
            </a:r>
            <a:r>
              <a:rPr i="1"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t:</a:t>
            </a:r>
            <a:endParaRPr i="1"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8" name="Google Shape;1068;p64"/>
          <p:cNvSpPr/>
          <p:nvPr/>
        </p:nvSpPr>
        <p:spPr>
          <a:xfrm>
            <a:off x="623392" y="4190796"/>
            <a:ext cx="50446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Как сильно мы ошиблись?</a:t>
            </a:r>
            <a:endParaRPr/>
          </a:p>
        </p:txBody>
      </p:sp>
      <p:sp>
        <p:nvSpPr>
          <p:cNvPr id="1069" name="Google Shape;1069;p64"/>
          <p:cNvSpPr/>
          <p:nvPr/>
        </p:nvSpPr>
        <p:spPr>
          <a:xfrm>
            <a:off x="9557509" y="1884099"/>
            <a:ext cx="1303844" cy="508110"/>
          </a:xfrm>
          <a:prstGeom prst="roundRect">
            <a:avLst>
              <a:gd fmla="val 16667" name="adj"/>
            </a:avLst>
          </a:prstGeom>
          <a:solidFill>
            <a:srgbClr val="7E0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0" name="Google Shape;1070;p64"/>
          <p:cNvSpPr/>
          <p:nvPr/>
        </p:nvSpPr>
        <p:spPr>
          <a:xfrm>
            <a:off x="9492465" y="1853540"/>
            <a:ext cx="14035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71" name="Google Shape;1071;p64"/>
          <p:cNvSpPr/>
          <p:nvPr/>
        </p:nvSpPr>
        <p:spPr>
          <a:xfrm>
            <a:off x="6167487" y="1873384"/>
            <a:ext cx="504056" cy="4989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2" name="Google Shape;1072;p64"/>
          <p:cNvSpPr/>
          <p:nvPr/>
        </p:nvSpPr>
        <p:spPr>
          <a:xfrm>
            <a:off x="7195660" y="930209"/>
            <a:ext cx="1103119" cy="53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73" name="Google Shape;1073;p64"/>
          <p:cNvSpPr/>
          <p:nvPr/>
        </p:nvSpPr>
        <p:spPr>
          <a:xfrm>
            <a:off x="8706287" y="1873384"/>
            <a:ext cx="504056" cy="4989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4" name="Google Shape;1074;p64"/>
          <p:cNvSpPr/>
          <p:nvPr/>
        </p:nvSpPr>
        <p:spPr>
          <a:xfrm>
            <a:off x="9126967" y="1079555"/>
            <a:ext cx="21820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Предсказание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75" name="Google Shape;1075;p64"/>
          <p:cNvCxnSpPr>
            <a:stCxn id="1076" idx="3"/>
            <a:endCxn id="1077" idx="0"/>
          </p:cNvCxnSpPr>
          <p:nvPr/>
        </p:nvCxnSpPr>
        <p:spPr>
          <a:xfrm>
            <a:off x="5848060" y="3227149"/>
            <a:ext cx="2270400" cy="1080300"/>
          </a:xfrm>
          <a:prstGeom prst="bentConnector2">
            <a:avLst/>
          </a:prstGeom>
          <a:noFill/>
          <a:ln cap="flat" cmpd="sng" w="19050">
            <a:solidFill>
              <a:srgbClr val="487EE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78" name="Google Shape;1078;p64"/>
          <p:cNvCxnSpPr>
            <a:stCxn id="1069" idx="2"/>
            <a:endCxn id="1066" idx="0"/>
          </p:cNvCxnSpPr>
          <p:nvPr/>
        </p:nvCxnSpPr>
        <p:spPr>
          <a:xfrm rot="5400000">
            <a:off x="8874581" y="2963559"/>
            <a:ext cx="1906200" cy="763500"/>
          </a:xfrm>
          <a:prstGeom prst="bentConnector3">
            <a:avLst>
              <a:gd fmla="val 43336" name="adj1"/>
            </a:avLst>
          </a:prstGeom>
          <a:noFill/>
          <a:ln cap="flat" cmpd="sng" w="19050">
            <a:solidFill>
              <a:srgbClr val="DF47EB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79" name="Google Shape;1079;p6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НЕЙРОННЫЕ СЕТИ: ОБУЧЕНИЕ</a:t>
            </a:r>
            <a:endParaRPr/>
          </a:p>
        </p:txBody>
      </p:sp>
      <p:pic>
        <p:nvPicPr>
          <p:cNvPr id="1080" name="Google Shape;108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451" y="1465114"/>
            <a:ext cx="1634436" cy="1328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4"/>
          <p:cNvSpPr/>
          <p:nvPr/>
        </p:nvSpPr>
        <p:spPr>
          <a:xfrm>
            <a:off x="4651419" y="1869447"/>
            <a:ext cx="5789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82" name="Google Shape;1082;p64"/>
          <p:cNvSpPr/>
          <p:nvPr/>
        </p:nvSpPr>
        <p:spPr>
          <a:xfrm>
            <a:off x="4614550" y="2996316"/>
            <a:ext cx="6158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83" name="Google Shape;1083;p64"/>
          <p:cNvSpPr/>
          <p:nvPr/>
        </p:nvSpPr>
        <p:spPr>
          <a:xfrm>
            <a:off x="6669408" y="4272574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A04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7" name="Google Shape;1077;p64"/>
          <p:cNvSpPr/>
          <p:nvPr/>
        </p:nvSpPr>
        <p:spPr>
          <a:xfrm>
            <a:off x="7845266" y="4307362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48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4" name="Google Shape;1084;p64"/>
          <p:cNvSpPr/>
          <p:nvPr/>
        </p:nvSpPr>
        <p:spPr>
          <a:xfrm>
            <a:off x="6554345" y="4268057"/>
            <a:ext cx="4250220" cy="532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85" name="Google Shape;108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190" y="1717742"/>
            <a:ext cx="650870" cy="81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7190" y="2820130"/>
            <a:ext cx="650870" cy="814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4"/>
          <p:cNvSpPr/>
          <p:nvPr/>
        </p:nvSpPr>
        <p:spPr>
          <a:xfrm>
            <a:off x="4828031" y="1079555"/>
            <a:ext cx="13692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Образец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5"/>
          <p:cNvSpPr/>
          <p:nvPr/>
        </p:nvSpPr>
        <p:spPr>
          <a:xfrm>
            <a:off x="8793871" y="4298379"/>
            <a:ext cx="1303844" cy="508110"/>
          </a:xfrm>
          <a:prstGeom prst="roundRect">
            <a:avLst>
              <a:gd fmla="val 16667" name="adj"/>
            </a:avLst>
          </a:prstGeom>
          <a:solidFill>
            <a:srgbClr val="7E0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2" name="Google Shape;1092;p65"/>
          <p:cNvSpPr/>
          <p:nvPr/>
        </p:nvSpPr>
        <p:spPr>
          <a:xfrm>
            <a:off x="8475863" y="5370814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A04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3" name="Google Shape;1093;p65"/>
          <p:cNvSpPr/>
          <p:nvPr/>
        </p:nvSpPr>
        <p:spPr>
          <a:xfrm>
            <a:off x="623392" y="2250019"/>
            <a:ext cx="2658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На итерации </a:t>
            </a:r>
            <a:r>
              <a:rPr i="1"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t:</a:t>
            </a:r>
            <a:endParaRPr i="1"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4" name="Google Shape;1094;p65"/>
          <p:cNvSpPr/>
          <p:nvPr/>
        </p:nvSpPr>
        <p:spPr>
          <a:xfrm>
            <a:off x="623392" y="4190796"/>
            <a:ext cx="50446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Как сильно мы ошиблись?</a:t>
            </a:r>
            <a:endParaRPr/>
          </a:p>
        </p:txBody>
      </p:sp>
      <p:sp>
        <p:nvSpPr>
          <p:cNvPr id="1095" name="Google Shape;1095;p65"/>
          <p:cNvSpPr/>
          <p:nvPr/>
        </p:nvSpPr>
        <p:spPr>
          <a:xfrm>
            <a:off x="9557509" y="1884099"/>
            <a:ext cx="1303844" cy="508110"/>
          </a:xfrm>
          <a:prstGeom prst="roundRect">
            <a:avLst>
              <a:gd fmla="val 16667" name="adj"/>
            </a:avLst>
          </a:prstGeom>
          <a:solidFill>
            <a:srgbClr val="7E0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9492465" y="1853540"/>
            <a:ext cx="14035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97" name="Google Shape;1097;p65"/>
          <p:cNvSpPr/>
          <p:nvPr/>
        </p:nvSpPr>
        <p:spPr>
          <a:xfrm>
            <a:off x="6167487" y="1873384"/>
            <a:ext cx="504056" cy="4989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8" name="Google Shape;1098;p65"/>
          <p:cNvSpPr/>
          <p:nvPr/>
        </p:nvSpPr>
        <p:spPr>
          <a:xfrm>
            <a:off x="7195660" y="930209"/>
            <a:ext cx="1103119" cy="53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99" name="Google Shape;1099;p65"/>
          <p:cNvSpPr/>
          <p:nvPr/>
        </p:nvSpPr>
        <p:spPr>
          <a:xfrm>
            <a:off x="8706287" y="1873384"/>
            <a:ext cx="504056" cy="4989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0" name="Google Shape;1100;p65"/>
          <p:cNvSpPr/>
          <p:nvPr/>
        </p:nvSpPr>
        <p:spPr>
          <a:xfrm>
            <a:off x="9126967" y="1079555"/>
            <a:ext cx="21820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Предсказание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01" name="Google Shape;1101;p65"/>
          <p:cNvCxnSpPr>
            <a:stCxn id="1102" idx="3"/>
            <a:endCxn id="1103" idx="0"/>
          </p:cNvCxnSpPr>
          <p:nvPr/>
        </p:nvCxnSpPr>
        <p:spPr>
          <a:xfrm>
            <a:off x="5848060" y="3227149"/>
            <a:ext cx="2270400" cy="1080300"/>
          </a:xfrm>
          <a:prstGeom prst="bentConnector2">
            <a:avLst/>
          </a:prstGeom>
          <a:noFill/>
          <a:ln cap="flat" cmpd="sng" w="19050">
            <a:solidFill>
              <a:srgbClr val="487EE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04" name="Google Shape;1104;p65"/>
          <p:cNvCxnSpPr>
            <a:stCxn id="1095" idx="2"/>
            <a:endCxn id="1091" idx="0"/>
          </p:cNvCxnSpPr>
          <p:nvPr/>
        </p:nvCxnSpPr>
        <p:spPr>
          <a:xfrm rot="5400000">
            <a:off x="8874581" y="2963559"/>
            <a:ext cx="1906200" cy="763500"/>
          </a:xfrm>
          <a:prstGeom prst="bentConnector3">
            <a:avLst>
              <a:gd fmla="val 43336" name="adj1"/>
            </a:avLst>
          </a:prstGeom>
          <a:noFill/>
          <a:ln cap="flat" cmpd="sng" w="19050">
            <a:solidFill>
              <a:srgbClr val="DF47EB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05" name="Google Shape;1105;p65"/>
          <p:cNvSpPr/>
          <p:nvPr/>
        </p:nvSpPr>
        <p:spPr>
          <a:xfrm>
            <a:off x="623392" y="5596073"/>
            <a:ext cx="29049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Поправить веса!</a:t>
            </a:r>
            <a:endParaRPr/>
          </a:p>
        </p:txBody>
      </p:sp>
      <p:cxnSp>
        <p:nvCxnSpPr>
          <p:cNvPr id="1106" name="Google Shape;1106;p65"/>
          <p:cNvCxnSpPr>
            <a:stCxn id="1107" idx="2"/>
            <a:endCxn id="1092" idx="0"/>
          </p:cNvCxnSpPr>
          <p:nvPr/>
        </p:nvCxnSpPr>
        <p:spPr>
          <a:xfrm flipH="1" rot="-5400000">
            <a:off x="7550979" y="4172434"/>
            <a:ext cx="590100" cy="1806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EC9B7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08" name="Google Shape;1108;p6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НЕЙРОННЫЕ СЕТИ: ОБУЧЕНИЕ</a:t>
            </a:r>
            <a:endParaRPr/>
          </a:p>
        </p:txBody>
      </p:sp>
      <p:pic>
        <p:nvPicPr>
          <p:cNvPr id="1109" name="Google Shape;110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451" y="1465114"/>
            <a:ext cx="1634436" cy="1328446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5"/>
          <p:cNvSpPr/>
          <p:nvPr/>
        </p:nvSpPr>
        <p:spPr>
          <a:xfrm>
            <a:off x="4651419" y="1869447"/>
            <a:ext cx="5789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11" name="Google Shape;1111;p65"/>
          <p:cNvSpPr/>
          <p:nvPr/>
        </p:nvSpPr>
        <p:spPr>
          <a:xfrm>
            <a:off x="4614550" y="2996316"/>
            <a:ext cx="6158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07" name="Google Shape;1107;p65"/>
          <p:cNvSpPr/>
          <p:nvPr/>
        </p:nvSpPr>
        <p:spPr>
          <a:xfrm>
            <a:off x="6669408" y="4272574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A04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7845266" y="4307362"/>
            <a:ext cx="546642" cy="508110"/>
          </a:xfrm>
          <a:prstGeom prst="roundRect">
            <a:avLst>
              <a:gd fmla="val 16667" name="adj"/>
            </a:avLst>
          </a:prstGeom>
          <a:solidFill>
            <a:srgbClr val="48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65"/>
          <p:cNvSpPr/>
          <p:nvPr/>
        </p:nvSpPr>
        <p:spPr>
          <a:xfrm>
            <a:off x="6554345" y="4268057"/>
            <a:ext cx="4250220" cy="532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13" name="Google Shape;1113;p65"/>
          <p:cNvSpPr/>
          <p:nvPr/>
        </p:nvSpPr>
        <p:spPr>
          <a:xfrm>
            <a:off x="5450330" y="5407886"/>
            <a:ext cx="4671323" cy="911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114" name="Google Shape;111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190" y="1717742"/>
            <a:ext cx="650870" cy="81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7190" y="2820130"/>
            <a:ext cx="650870" cy="814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5"/>
          <p:cNvSpPr/>
          <p:nvPr/>
        </p:nvSpPr>
        <p:spPr>
          <a:xfrm>
            <a:off x="4828031" y="1079555"/>
            <a:ext cx="13692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Образец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6"/>
          <p:cNvSpPr/>
          <p:nvPr/>
        </p:nvSpPr>
        <p:spPr>
          <a:xfrm rot="5400000">
            <a:off x="8452856" y="3963786"/>
            <a:ext cx="821301" cy="6759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66"/>
          <p:cNvSpPr/>
          <p:nvPr/>
        </p:nvSpPr>
        <p:spPr>
          <a:xfrm rot="5400000">
            <a:off x="6128306" y="3963786"/>
            <a:ext cx="821301" cy="6759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66"/>
          <p:cNvSpPr/>
          <p:nvPr/>
        </p:nvSpPr>
        <p:spPr>
          <a:xfrm rot="5400000">
            <a:off x="3764544" y="3963786"/>
            <a:ext cx="821301" cy="6759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66"/>
          <p:cNvSpPr/>
          <p:nvPr/>
        </p:nvSpPr>
        <p:spPr>
          <a:xfrm rot="5400000">
            <a:off x="1469271" y="3963786"/>
            <a:ext cx="821301" cy="6759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66"/>
          <p:cNvSpPr/>
          <p:nvPr/>
        </p:nvSpPr>
        <p:spPr>
          <a:xfrm>
            <a:off x="1224139" y="4734453"/>
            <a:ext cx="1373990" cy="159377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66"/>
          <p:cNvSpPr/>
          <p:nvPr/>
        </p:nvSpPr>
        <p:spPr>
          <a:xfrm rot="10800000">
            <a:off x="7144555" y="2797321"/>
            <a:ext cx="1555975" cy="6759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66"/>
          <p:cNvSpPr/>
          <p:nvPr/>
        </p:nvSpPr>
        <p:spPr>
          <a:xfrm rot="10800000">
            <a:off x="9439469" y="2797321"/>
            <a:ext cx="1199284" cy="6759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66"/>
          <p:cNvSpPr/>
          <p:nvPr/>
        </p:nvSpPr>
        <p:spPr>
          <a:xfrm rot="10800000">
            <a:off x="4811644" y="2797320"/>
            <a:ext cx="1555975" cy="6759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66"/>
          <p:cNvSpPr/>
          <p:nvPr/>
        </p:nvSpPr>
        <p:spPr>
          <a:xfrm rot="10800000">
            <a:off x="2487673" y="2797320"/>
            <a:ext cx="1555975" cy="6759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66"/>
          <p:cNvSpPr/>
          <p:nvPr/>
        </p:nvSpPr>
        <p:spPr>
          <a:xfrm>
            <a:off x="1375213" y="2319607"/>
            <a:ext cx="1071843" cy="1593774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66"/>
          <p:cNvSpPr/>
          <p:nvPr/>
        </p:nvSpPr>
        <p:spPr>
          <a:xfrm>
            <a:off x="10366761" y="2690815"/>
            <a:ext cx="852359" cy="888951"/>
          </a:xfrm>
          <a:prstGeom prst="roundRect">
            <a:avLst>
              <a:gd fmla="val 16667" name="adj"/>
            </a:avLst>
          </a:prstGeom>
          <a:solidFill>
            <a:srgbClr val="A04516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66"/>
          <p:cNvSpPr/>
          <p:nvPr/>
        </p:nvSpPr>
        <p:spPr>
          <a:xfrm>
            <a:off x="3711100" y="2319607"/>
            <a:ext cx="1071844" cy="1593774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66"/>
          <p:cNvSpPr/>
          <p:nvPr/>
        </p:nvSpPr>
        <p:spPr>
          <a:xfrm>
            <a:off x="10528412" y="2831937"/>
            <a:ext cx="591843" cy="597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33" name="Google Shape;1133;p66"/>
          <p:cNvSpPr/>
          <p:nvPr/>
        </p:nvSpPr>
        <p:spPr>
          <a:xfrm>
            <a:off x="6035072" y="2319607"/>
            <a:ext cx="1071844" cy="1593774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66"/>
          <p:cNvSpPr/>
          <p:nvPr/>
        </p:nvSpPr>
        <p:spPr>
          <a:xfrm>
            <a:off x="8359041" y="2319607"/>
            <a:ext cx="1071844" cy="1593774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66"/>
          <p:cNvSpPr/>
          <p:nvPr/>
        </p:nvSpPr>
        <p:spPr>
          <a:xfrm>
            <a:off x="8360366" y="2484979"/>
            <a:ext cx="1110891" cy="1271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36" name="Google Shape;1136;p66"/>
          <p:cNvSpPr/>
          <p:nvPr/>
        </p:nvSpPr>
        <p:spPr>
          <a:xfrm>
            <a:off x="8266531" y="4913787"/>
            <a:ext cx="1224951" cy="1236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37" name="Google Shape;1137;p66"/>
          <p:cNvSpPr/>
          <p:nvPr/>
        </p:nvSpPr>
        <p:spPr>
          <a:xfrm>
            <a:off x="6035815" y="2484979"/>
            <a:ext cx="1110891" cy="127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38" name="Google Shape;1138;p66"/>
          <p:cNvSpPr/>
          <p:nvPr/>
        </p:nvSpPr>
        <p:spPr>
          <a:xfrm>
            <a:off x="5941982" y="4913787"/>
            <a:ext cx="1224951" cy="1238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39" name="Google Shape;1139;p66"/>
          <p:cNvSpPr/>
          <p:nvPr/>
        </p:nvSpPr>
        <p:spPr>
          <a:xfrm>
            <a:off x="3672056" y="2484979"/>
            <a:ext cx="1110891" cy="1271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40" name="Google Shape;1140;p66"/>
          <p:cNvSpPr/>
          <p:nvPr/>
        </p:nvSpPr>
        <p:spPr>
          <a:xfrm>
            <a:off x="3578221" y="4913787"/>
            <a:ext cx="1224951" cy="1236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41" name="Google Shape;1141;p66"/>
          <p:cNvSpPr/>
          <p:nvPr/>
        </p:nvSpPr>
        <p:spPr>
          <a:xfrm>
            <a:off x="1376782" y="2484979"/>
            <a:ext cx="1100182" cy="1271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42" name="Google Shape;1142;p66"/>
          <p:cNvSpPr/>
          <p:nvPr/>
        </p:nvSpPr>
        <p:spPr>
          <a:xfrm>
            <a:off x="1282947" y="4913787"/>
            <a:ext cx="1224951" cy="1236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43" name="Google Shape;1143;p66"/>
          <p:cNvSpPr/>
          <p:nvPr/>
        </p:nvSpPr>
        <p:spPr>
          <a:xfrm>
            <a:off x="3491764" y="4734453"/>
            <a:ext cx="1373990" cy="159377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66"/>
          <p:cNvSpPr/>
          <p:nvPr/>
        </p:nvSpPr>
        <p:spPr>
          <a:xfrm>
            <a:off x="5875045" y="4734453"/>
            <a:ext cx="1373990" cy="159377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66"/>
          <p:cNvSpPr/>
          <p:nvPr/>
        </p:nvSpPr>
        <p:spPr>
          <a:xfrm>
            <a:off x="8163626" y="4734453"/>
            <a:ext cx="1373990" cy="159377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66"/>
          <p:cNvSpPr txBox="1"/>
          <p:nvPr/>
        </p:nvSpPr>
        <p:spPr>
          <a:xfrm>
            <a:off x="1032762" y="1786767"/>
            <a:ext cx="1790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B0A5F5"/>
                </a:solidFill>
                <a:latin typeface="Trebuchet MS"/>
                <a:ea typeface="Trebuchet MS"/>
                <a:cs typeface="Trebuchet MS"/>
                <a:sym typeface="Trebuchet MS"/>
              </a:rPr>
              <a:t>Слой 1</a:t>
            </a:r>
            <a:endParaRPr/>
          </a:p>
        </p:txBody>
      </p:sp>
      <p:sp>
        <p:nvSpPr>
          <p:cNvPr id="1147" name="Google Shape;1147;p66"/>
          <p:cNvSpPr txBox="1"/>
          <p:nvPr/>
        </p:nvSpPr>
        <p:spPr>
          <a:xfrm>
            <a:off x="3383965" y="1786767"/>
            <a:ext cx="1790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B0A5F5"/>
                </a:solidFill>
                <a:latin typeface="Trebuchet MS"/>
                <a:ea typeface="Trebuchet MS"/>
                <a:cs typeface="Trebuchet MS"/>
                <a:sym typeface="Trebuchet MS"/>
              </a:rPr>
              <a:t>Слой 2</a:t>
            </a:r>
            <a:endParaRPr/>
          </a:p>
        </p:txBody>
      </p:sp>
      <p:sp>
        <p:nvSpPr>
          <p:cNvPr id="1148" name="Google Shape;1148;p66"/>
          <p:cNvSpPr txBox="1"/>
          <p:nvPr/>
        </p:nvSpPr>
        <p:spPr>
          <a:xfrm>
            <a:off x="5665933" y="1786767"/>
            <a:ext cx="1790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B0A5F5"/>
                </a:solidFill>
                <a:latin typeface="Trebuchet MS"/>
                <a:ea typeface="Trebuchet MS"/>
                <a:cs typeface="Trebuchet MS"/>
                <a:sym typeface="Trebuchet MS"/>
              </a:rPr>
              <a:t>Слой 3</a:t>
            </a:r>
            <a:endParaRPr/>
          </a:p>
        </p:txBody>
      </p:sp>
      <p:sp>
        <p:nvSpPr>
          <p:cNvPr id="1149" name="Google Shape;1149;p66"/>
          <p:cNvSpPr txBox="1"/>
          <p:nvPr/>
        </p:nvSpPr>
        <p:spPr>
          <a:xfrm>
            <a:off x="7963993" y="1786767"/>
            <a:ext cx="1790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B0A5F5"/>
                </a:solidFill>
                <a:latin typeface="Trebuchet MS"/>
                <a:ea typeface="Trebuchet MS"/>
                <a:cs typeface="Trebuchet MS"/>
                <a:sym typeface="Trebuchet MS"/>
              </a:rPr>
              <a:t>Слой 4</a:t>
            </a:r>
            <a:endParaRPr/>
          </a:p>
        </p:txBody>
      </p:sp>
      <p:sp>
        <p:nvSpPr>
          <p:cNvPr id="1150" name="Google Shape;1150;p6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НЕЙРОННЫЕ СЕТИ: ОБУЧЕНИЕ</a:t>
            </a:r>
            <a:endParaRPr/>
          </a:p>
        </p:txBody>
      </p:sp>
      <p:sp>
        <p:nvSpPr>
          <p:cNvPr id="1151" name="Google Shape;1151;p66"/>
          <p:cNvSpPr txBox="1"/>
          <p:nvPr/>
        </p:nvSpPr>
        <p:spPr>
          <a:xfrm>
            <a:off x="911424" y="1052736"/>
            <a:ext cx="80648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Обратное распространение ошибки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РЕШАЕМЫЕ ЗАДАЧИ</a:t>
            </a:r>
            <a:endParaRPr/>
          </a:p>
        </p:txBody>
      </p:sp>
      <p:sp>
        <p:nvSpPr>
          <p:cNvPr id="1158" name="Google Shape;1158;p67"/>
          <p:cNvSpPr txBox="1"/>
          <p:nvPr/>
        </p:nvSpPr>
        <p:spPr>
          <a:xfrm>
            <a:off x="4700396" y="1104915"/>
            <a:ext cx="27888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Регрессия</a:t>
            </a:r>
            <a:endParaRPr/>
          </a:p>
        </p:txBody>
      </p:sp>
      <p:grpSp>
        <p:nvGrpSpPr>
          <p:cNvPr id="1159" name="Google Shape;1159;p67"/>
          <p:cNvGrpSpPr/>
          <p:nvPr/>
        </p:nvGrpSpPr>
        <p:grpSpPr>
          <a:xfrm>
            <a:off x="4175760" y="2334873"/>
            <a:ext cx="3731187" cy="3339295"/>
            <a:chOff x="4175760" y="2334873"/>
            <a:chExt cx="3731187" cy="3339295"/>
          </a:xfrm>
        </p:grpSpPr>
        <p:cxnSp>
          <p:nvCxnSpPr>
            <p:cNvPr id="1160" name="Google Shape;1160;p67"/>
            <p:cNvCxnSpPr/>
            <p:nvPr/>
          </p:nvCxnSpPr>
          <p:spPr>
            <a:xfrm>
              <a:off x="4175760" y="5163318"/>
              <a:ext cx="3731187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1" name="Google Shape;1161;p67"/>
            <p:cNvCxnSpPr/>
            <p:nvPr/>
          </p:nvCxnSpPr>
          <p:spPr>
            <a:xfrm rot="10800000">
              <a:off x="4688050" y="2334873"/>
              <a:ext cx="0" cy="3339295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62" name="Google Shape;1162;p67"/>
            <p:cNvSpPr/>
            <p:nvPr/>
          </p:nvSpPr>
          <p:spPr>
            <a:xfrm>
              <a:off x="5358302" y="3854943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3" name="Google Shape;1163;p67"/>
            <p:cNvSpPr/>
            <p:nvPr/>
          </p:nvSpPr>
          <p:spPr>
            <a:xfrm>
              <a:off x="5293801" y="4078455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4" name="Google Shape;1164;p67"/>
            <p:cNvSpPr/>
            <p:nvPr/>
          </p:nvSpPr>
          <p:spPr>
            <a:xfrm>
              <a:off x="7099830" y="4614883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5" name="Google Shape;1165;p67"/>
            <p:cNvSpPr/>
            <p:nvPr/>
          </p:nvSpPr>
          <p:spPr>
            <a:xfrm>
              <a:off x="7517061" y="3548304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6" name="Google Shape;1166;p67"/>
            <p:cNvSpPr/>
            <p:nvPr/>
          </p:nvSpPr>
          <p:spPr>
            <a:xfrm>
              <a:off x="7164331" y="421256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7" name="Google Shape;1167;p67"/>
            <p:cNvSpPr/>
            <p:nvPr/>
          </p:nvSpPr>
          <p:spPr>
            <a:xfrm>
              <a:off x="7390085" y="3899646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8" name="Google Shape;1168;p67"/>
            <p:cNvSpPr/>
            <p:nvPr/>
          </p:nvSpPr>
          <p:spPr>
            <a:xfrm>
              <a:off x="6970828" y="4748991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9" name="Google Shape;1169;p67"/>
            <p:cNvSpPr/>
            <p:nvPr/>
          </p:nvSpPr>
          <p:spPr>
            <a:xfrm>
              <a:off x="7261083" y="3363216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0" name="Google Shape;1170;p67"/>
            <p:cNvSpPr/>
            <p:nvPr/>
          </p:nvSpPr>
          <p:spPr>
            <a:xfrm>
              <a:off x="5519554" y="376553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1" name="Google Shape;1171;p67"/>
            <p:cNvSpPr/>
            <p:nvPr/>
          </p:nvSpPr>
          <p:spPr>
            <a:xfrm>
              <a:off x="4810043" y="488309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2" name="Google Shape;1172;p67"/>
            <p:cNvSpPr/>
            <p:nvPr/>
          </p:nvSpPr>
          <p:spPr>
            <a:xfrm>
              <a:off x="4713291" y="5017205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3" name="Google Shape;1173;p67"/>
            <p:cNvSpPr/>
            <p:nvPr/>
          </p:nvSpPr>
          <p:spPr>
            <a:xfrm>
              <a:off x="7551338" y="2826787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4" name="Google Shape;1174;p67"/>
            <p:cNvSpPr/>
            <p:nvPr/>
          </p:nvSpPr>
          <p:spPr>
            <a:xfrm>
              <a:off x="6325818" y="4525479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5" name="Google Shape;1175;p67"/>
            <p:cNvSpPr/>
            <p:nvPr/>
          </p:nvSpPr>
          <p:spPr>
            <a:xfrm>
              <a:off x="5713058" y="394434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6" name="Google Shape;1176;p67"/>
            <p:cNvSpPr/>
            <p:nvPr/>
          </p:nvSpPr>
          <p:spPr>
            <a:xfrm>
              <a:off x="5003546" y="439137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7" name="Google Shape;1177;p67"/>
            <p:cNvSpPr/>
            <p:nvPr/>
          </p:nvSpPr>
          <p:spPr>
            <a:xfrm>
              <a:off x="7228832" y="4033753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8" name="Google Shape;1178;p67"/>
            <p:cNvSpPr/>
            <p:nvPr/>
          </p:nvSpPr>
          <p:spPr>
            <a:xfrm>
              <a:off x="6841826" y="470428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9" name="Google Shape;1179;p67"/>
            <p:cNvSpPr/>
            <p:nvPr/>
          </p:nvSpPr>
          <p:spPr>
            <a:xfrm>
              <a:off x="5426558" y="394955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0" name="Google Shape;1180;p67"/>
            <p:cNvSpPr/>
            <p:nvPr/>
          </p:nvSpPr>
          <p:spPr>
            <a:xfrm>
              <a:off x="6648323" y="4838395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1" name="Google Shape;1181;p67"/>
            <p:cNvSpPr/>
            <p:nvPr/>
          </p:nvSpPr>
          <p:spPr>
            <a:xfrm>
              <a:off x="6519321" y="470428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2" name="Google Shape;1182;p67"/>
            <p:cNvSpPr/>
            <p:nvPr/>
          </p:nvSpPr>
          <p:spPr>
            <a:xfrm>
              <a:off x="6196816" y="421256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3" name="Google Shape;1183;p67"/>
            <p:cNvSpPr/>
            <p:nvPr/>
          </p:nvSpPr>
          <p:spPr>
            <a:xfrm>
              <a:off x="6132314" y="4123157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4" name="Google Shape;1184;p67"/>
            <p:cNvSpPr/>
            <p:nvPr/>
          </p:nvSpPr>
          <p:spPr>
            <a:xfrm>
              <a:off x="5494814" y="404416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5" name="Google Shape;1185;p67"/>
            <p:cNvSpPr/>
            <p:nvPr/>
          </p:nvSpPr>
          <p:spPr>
            <a:xfrm>
              <a:off x="6583822" y="4480776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6" name="Google Shape;1186;p67"/>
            <p:cNvSpPr/>
            <p:nvPr/>
          </p:nvSpPr>
          <p:spPr>
            <a:xfrm>
              <a:off x="6229066" y="4436074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7" name="Google Shape;1187;p67"/>
            <p:cNvSpPr/>
            <p:nvPr/>
          </p:nvSpPr>
          <p:spPr>
            <a:xfrm>
              <a:off x="7228832" y="4346669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8" name="Google Shape;1188;p67"/>
            <p:cNvSpPr/>
            <p:nvPr/>
          </p:nvSpPr>
          <p:spPr>
            <a:xfrm>
              <a:off x="7454586" y="3229109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9" name="Google Shape;1189;p67"/>
            <p:cNvSpPr/>
            <p:nvPr/>
          </p:nvSpPr>
          <p:spPr>
            <a:xfrm>
              <a:off x="7486837" y="3050299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0" name="Google Shape;1190;p67"/>
            <p:cNvSpPr/>
            <p:nvPr/>
          </p:nvSpPr>
          <p:spPr>
            <a:xfrm>
              <a:off x="4810043" y="4480776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1" name="Google Shape;1191;p67"/>
            <p:cNvSpPr/>
            <p:nvPr/>
          </p:nvSpPr>
          <p:spPr>
            <a:xfrm>
              <a:off x="5164799" y="421256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2" name="Google Shape;1192;p67"/>
            <p:cNvSpPr/>
            <p:nvPr/>
          </p:nvSpPr>
          <p:spPr>
            <a:xfrm>
              <a:off x="4576521" y="2507592"/>
              <a:ext cx="3113063" cy="3073376"/>
            </a:xfrm>
            <a:custGeom>
              <a:rect b="b" l="l" r="r" t="t"/>
              <a:pathLst>
                <a:path extrusionOk="0" h="641506" w="2008457">
                  <a:moveTo>
                    <a:pt x="0" y="641495"/>
                  </a:moveTo>
                  <a:cubicBezTo>
                    <a:pt x="3793" y="642531"/>
                    <a:pt x="93939" y="573174"/>
                    <a:pt x="130050" y="549068"/>
                  </a:cubicBezTo>
                  <a:cubicBezTo>
                    <a:pt x="166161" y="524962"/>
                    <a:pt x="379838" y="326826"/>
                    <a:pt x="629626" y="313753"/>
                  </a:cubicBezTo>
                  <a:cubicBezTo>
                    <a:pt x="879414" y="300680"/>
                    <a:pt x="1398974" y="522922"/>
                    <a:pt x="1628779" y="470630"/>
                  </a:cubicBezTo>
                  <a:cubicBezTo>
                    <a:pt x="1858584" y="418338"/>
                    <a:pt x="1932182" y="126290"/>
                    <a:pt x="2008457" y="0"/>
                  </a:cubicBezTo>
                </a:path>
              </a:pathLst>
            </a:custGeom>
            <a:noFill/>
            <a:ln cap="flat" cmpd="sng" w="38100">
              <a:solidFill>
                <a:schemeClr val="lt1">
                  <a:alpha val="819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93" name="Google Shape;1193;p67"/>
          <p:cNvSpPr txBox="1"/>
          <p:nvPr/>
        </p:nvSpPr>
        <p:spPr>
          <a:xfrm>
            <a:off x="395243" y="1104915"/>
            <a:ext cx="36286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</p:txBody>
      </p:sp>
      <p:grpSp>
        <p:nvGrpSpPr>
          <p:cNvPr id="1194" name="Google Shape;1194;p67"/>
          <p:cNvGrpSpPr/>
          <p:nvPr/>
        </p:nvGrpSpPr>
        <p:grpSpPr>
          <a:xfrm>
            <a:off x="568961" y="2193897"/>
            <a:ext cx="3141568" cy="3744614"/>
            <a:chOff x="576210" y="2337701"/>
            <a:chExt cx="2883229" cy="3436685"/>
          </a:xfrm>
        </p:grpSpPr>
        <p:sp>
          <p:nvSpPr>
            <p:cNvPr id="1195" name="Google Shape;1195;p67"/>
            <p:cNvSpPr/>
            <p:nvPr/>
          </p:nvSpPr>
          <p:spPr>
            <a:xfrm>
              <a:off x="1821809" y="4002578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6" name="Google Shape;1196;p67"/>
            <p:cNvSpPr/>
            <p:nvPr/>
          </p:nvSpPr>
          <p:spPr>
            <a:xfrm>
              <a:off x="910180" y="4339954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1A5CE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7" name="Google Shape;1197;p67"/>
            <p:cNvSpPr/>
            <p:nvPr/>
          </p:nvSpPr>
          <p:spPr>
            <a:xfrm>
              <a:off x="1144045" y="3670526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8" name="Google Shape;1198;p67"/>
            <p:cNvSpPr/>
            <p:nvPr/>
          </p:nvSpPr>
          <p:spPr>
            <a:xfrm>
              <a:off x="1726053" y="4669698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9" name="Google Shape;1199;p67"/>
            <p:cNvSpPr/>
            <p:nvPr/>
          </p:nvSpPr>
          <p:spPr>
            <a:xfrm>
              <a:off x="2178382" y="3135683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0" name="Google Shape;1200;p67"/>
            <p:cNvSpPr/>
            <p:nvPr/>
          </p:nvSpPr>
          <p:spPr>
            <a:xfrm>
              <a:off x="2944791" y="4404247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1" name="Google Shape;1201;p67"/>
            <p:cNvSpPr/>
            <p:nvPr/>
          </p:nvSpPr>
          <p:spPr>
            <a:xfrm>
              <a:off x="2296152" y="4520120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2" name="Google Shape;1202;p67"/>
            <p:cNvSpPr/>
            <p:nvPr/>
          </p:nvSpPr>
          <p:spPr>
            <a:xfrm>
              <a:off x="2811837" y="3201285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3" name="Google Shape;1203;p67"/>
            <p:cNvSpPr/>
            <p:nvPr/>
          </p:nvSpPr>
          <p:spPr>
            <a:xfrm>
              <a:off x="1739121" y="2337701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4" name="Google Shape;1204;p67"/>
            <p:cNvSpPr/>
            <p:nvPr/>
          </p:nvSpPr>
          <p:spPr>
            <a:xfrm>
              <a:off x="723882" y="3671291"/>
              <a:ext cx="2735557" cy="1882379"/>
            </a:xfrm>
            <a:custGeom>
              <a:rect b="b" l="l" r="r" t="t"/>
              <a:pathLst>
                <a:path extrusionOk="0" h="2280895" w="3314700">
                  <a:moveTo>
                    <a:pt x="0" y="2280895"/>
                  </a:moveTo>
                  <a:cubicBezTo>
                    <a:pt x="384175" y="2194111"/>
                    <a:pt x="768350" y="2107328"/>
                    <a:pt x="927100" y="1950695"/>
                  </a:cubicBezTo>
                  <a:cubicBezTo>
                    <a:pt x="1085850" y="1794062"/>
                    <a:pt x="914400" y="1569695"/>
                    <a:pt x="952500" y="1341095"/>
                  </a:cubicBezTo>
                  <a:cubicBezTo>
                    <a:pt x="990600" y="1112495"/>
                    <a:pt x="1100667" y="786528"/>
                    <a:pt x="1155700" y="579095"/>
                  </a:cubicBezTo>
                  <a:cubicBezTo>
                    <a:pt x="1210733" y="371662"/>
                    <a:pt x="1157817" y="183278"/>
                    <a:pt x="1282700" y="96495"/>
                  </a:cubicBezTo>
                  <a:cubicBezTo>
                    <a:pt x="1407583" y="9712"/>
                    <a:pt x="1729317" y="73212"/>
                    <a:pt x="1905000" y="58395"/>
                  </a:cubicBezTo>
                  <a:cubicBezTo>
                    <a:pt x="2080683" y="43578"/>
                    <a:pt x="2163233" y="-22038"/>
                    <a:pt x="2336800" y="7595"/>
                  </a:cubicBezTo>
                  <a:cubicBezTo>
                    <a:pt x="2510367" y="37228"/>
                    <a:pt x="2783417" y="132478"/>
                    <a:pt x="2946400" y="236195"/>
                  </a:cubicBezTo>
                  <a:cubicBezTo>
                    <a:pt x="3109383" y="339912"/>
                    <a:pt x="3212041" y="484903"/>
                    <a:pt x="3314700" y="629895"/>
                  </a:cubicBez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5" name="Google Shape;1205;p67"/>
            <p:cNvSpPr/>
            <p:nvPr/>
          </p:nvSpPr>
          <p:spPr>
            <a:xfrm>
              <a:off x="806715" y="2991031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6" name="Google Shape;1206;p67"/>
            <p:cNvSpPr/>
            <p:nvPr/>
          </p:nvSpPr>
          <p:spPr>
            <a:xfrm>
              <a:off x="576210" y="4876768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1A5CE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7" name="Google Shape;1207;p67"/>
            <p:cNvSpPr/>
            <p:nvPr/>
          </p:nvSpPr>
          <p:spPr>
            <a:xfrm>
              <a:off x="1609154" y="5357920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8" name="Google Shape;1208;p67"/>
            <p:cNvSpPr/>
            <p:nvPr/>
          </p:nvSpPr>
          <p:spPr>
            <a:xfrm>
              <a:off x="2510717" y="2431989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9" name="Google Shape;1209;p67"/>
            <p:cNvSpPr/>
            <p:nvPr/>
          </p:nvSpPr>
          <p:spPr>
            <a:xfrm>
              <a:off x="1534988" y="3041688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0" name="Google Shape;1210;p67"/>
            <p:cNvSpPr/>
            <p:nvPr/>
          </p:nvSpPr>
          <p:spPr>
            <a:xfrm>
              <a:off x="2449246" y="3902437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1" name="Google Shape;1211;p67"/>
            <p:cNvSpPr/>
            <p:nvPr/>
          </p:nvSpPr>
          <p:spPr>
            <a:xfrm>
              <a:off x="2287352" y="5148526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РЕШАЕМЫЕ ЗАДАЧИ</a:t>
            </a:r>
            <a:endParaRPr/>
          </a:p>
        </p:txBody>
      </p:sp>
      <p:sp>
        <p:nvSpPr>
          <p:cNvPr id="1218" name="Google Shape;1218;p68"/>
          <p:cNvSpPr txBox="1"/>
          <p:nvPr/>
        </p:nvSpPr>
        <p:spPr>
          <a:xfrm>
            <a:off x="4700396" y="1104915"/>
            <a:ext cx="27888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Регрессия</a:t>
            </a:r>
            <a:endParaRPr/>
          </a:p>
        </p:txBody>
      </p:sp>
      <p:grpSp>
        <p:nvGrpSpPr>
          <p:cNvPr id="1219" name="Google Shape;1219;p68"/>
          <p:cNvGrpSpPr/>
          <p:nvPr/>
        </p:nvGrpSpPr>
        <p:grpSpPr>
          <a:xfrm>
            <a:off x="4175760" y="2334873"/>
            <a:ext cx="3731187" cy="3339295"/>
            <a:chOff x="4175760" y="2334873"/>
            <a:chExt cx="3731187" cy="3339295"/>
          </a:xfrm>
        </p:grpSpPr>
        <p:cxnSp>
          <p:nvCxnSpPr>
            <p:cNvPr id="1220" name="Google Shape;1220;p68"/>
            <p:cNvCxnSpPr/>
            <p:nvPr/>
          </p:nvCxnSpPr>
          <p:spPr>
            <a:xfrm>
              <a:off x="4175760" y="5163318"/>
              <a:ext cx="3731187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21" name="Google Shape;1221;p68"/>
            <p:cNvCxnSpPr/>
            <p:nvPr/>
          </p:nvCxnSpPr>
          <p:spPr>
            <a:xfrm rot="10800000">
              <a:off x="4688050" y="2334873"/>
              <a:ext cx="0" cy="3339295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22" name="Google Shape;1222;p68"/>
            <p:cNvSpPr/>
            <p:nvPr/>
          </p:nvSpPr>
          <p:spPr>
            <a:xfrm>
              <a:off x="5358302" y="3854943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3" name="Google Shape;1223;p68"/>
            <p:cNvSpPr/>
            <p:nvPr/>
          </p:nvSpPr>
          <p:spPr>
            <a:xfrm>
              <a:off x="5293801" y="4078455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4" name="Google Shape;1224;p68"/>
            <p:cNvSpPr/>
            <p:nvPr/>
          </p:nvSpPr>
          <p:spPr>
            <a:xfrm>
              <a:off x="7099830" y="4614883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5" name="Google Shape;1225;p68"/>
            <p:cNvSpPr/>
            <p:nvPr/>
          </p:nvSpPr>
          <p:spPr>
            <a:xfrm>
              <a:off x="7517061" y="3548304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6" name="Google Shape;1226;p68"/>
            <p:cNvSpPr/>
            <p:nvPr/>
          </p:nvSpPr>
          <p:spPr>
            <a:xfrm>
              <a:off x="7164331" y="421256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7" name="Google Shape;1227;p68"/>
            <p:cNvSpPr/>
            <p:nvPr/>
          </p:nvSpPr>
          <p:spPr>
            <a:xfrm>
              <a:off x="7390085" y="3899646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8" name="Google Shape;1228;p68"/>
            <p:cNvSpPr/>
            <p:nvPr/>
          </p:nvSpPr>
          <p:spPr>
            <a:xfrm>
              <a:off x="6970828" y="4748991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9" name="Google Shape;1229;p68"/>
            <p:cNvSpPr/>
            <p:nvPr/>
          </p:nvSpPr>
          <p:spPr>
            <a:xfrm>
              <a:off x="7261083" y="3363216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0" name="Google Shape;1230;p68"/>
            <p:cNvSpPr/>
            <p:nvPr/>
          </p:nvSpPr>
          <p:spPr>
            <a:xfrm>
              <a:off x="5519554" y="376553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1" name="Google Shape;1231;p68"/>
            <p:cNvSpPr/>
            <p:nvPr/>
          </p:nvSpPr>
          <p:spPr>
            <a:xfrm>
              <a:off x="4810043" y="488309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2" name="Google Shape;1232;p68"/>
            <p:cNvSpPr/>
            <p:nvPr/>
          </p:nvSpPr>
          <p:spPr>
            <a:xfrm>
              <a:off x="4713291" y="5017205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68"/>
            <p:cNvSpPr/>
            <p:nvPr/>
          </p:nvSpPr>
          <p:spPr>
            <a:xfrm>
              <a:off x="7551338" y="2826787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68"/>
            <p:cNvSpPr/>
            <p:nvPr/>
          </p:nvSpPr>
          <p:spPr>
            <a:xfrm>
              <a:off x="6325818" y="4525479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68"/>
            <p:cNvSpPr/>
            <p:nvPr/>
          </p:nvSpPr>
          <p:spPr>
            <a:xfrm>
              <a:off x="5713058" y="394434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68"/>
            <p:cNvSpPr/>
            <p:nvPr/>
          </p:nvSpPr>
          <p:spPr>
            <a:xfrm>
              <a:off x="5003546" y="439137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68"/>
            <p:cNvSpPr/>
            <p:nvPr/>
          </p:nvSpPr>
          <p:spPr>
            <a:xfrm>
              <a:off x="7228832" y="4033753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68"/>
            <p:cNvSpPr/>
            <p:nvPr/>
          </p:nvSpPr>
          <p:spPr>
            <a:xfrm>
              <a:off x="6841826" y="470428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68"/>
            <p:cNvSpPr/>
            <p:nvPr/>
          </p:nvSpPr>
          <p:spPr>
            <a:xfrm>
              <a:off x="5426558" y="394955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68"/>
            <p:cNvSpPr/>
            <p:nvPr/>
          </p:nvSpPr>
          <p:spPr>
            <a:xfrm>
              <a:off x="6648323" y="4838395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68"/>
            <p:cNvSpPr/>
            <p:nvPr/>
          </p:nvSpPr>
          <p:spPr>
            <a:xfrm>
              <a:off x="6519321" y="4704288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68"/>
            <p:cNvSpPr/>
            <p:nvPr/>
          </p:nvSpPr>
          <p:spPr>
            <a:xfrm>
              <a:off x="6196816" y="421256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68"/>
            <p:cNvSpPr/>
            <p:nvPr/>
          </p:nvSpPr>
          <p:spPr>
            <a:xfrm>
              <a:off x="6132314" y="4123157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68"/>
            <p:cNvSpPr/>
            <p:nvPr/>
          </p:nvSpPr>
          <p:spPr>
            <a:xfrm>
              <a:off x="5494814" y="404416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68"/>
            <p:cNvSpPr/>
            <p:nvPr/>
          </p:nvSpPr>
          <p:spPr>
            <a:xfrm>
              <a:off x="6583822" y="4480776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68"/>
            <p:cNvSpPr/>
            <p:nvPr/>
          </p:nvSpPr>
          <p:spPr>
            <a:xfrm>
              <a:off x="6229066" y="4436074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68"/>
            <p:cNvSpPr/>
            <p:nvPr/>
          </p:nvSpPr>
          <p:spPr>
            <a:xfrm>
              <a:off x="7228832" y="4346669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68"/>
            <p:cNvSpPr/>
            <p:nvPr/>
          </p:nvSpPr>
          <p:spPr>
            <a:xfrm>
              <a:off x="7454586" y="3229109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68"/>
            <p:cNvSpPr/>
            <p:nvPr/>
          </p:nvSpPr>
          <p:spPr>
            <a:xfrm>
              <a:off x="7486837" y="3050299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68"/>
            <p:cNvSpPr/>
            <p:nvPr/>
          </p:nvSpPr>
          <p:spPr>
            <a:xfrm>
              <a:off x="4810043" y="4480776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68"/>
            <p:cNvSpPr/>
            <p:nvPr/>
          </p:nvSpPr>
          <p:spPr>
            <a:xfrm>
              <a:off x="5164799" y="4212562"/>
              <a:ext cx="160966" cy="155356"/>
            </a:xfrm>
            <a:prstGeom prst="ellipse">
              <a:avLst/>
            </a:prstGeom>
            <a:solidFill>
              <a:srgbClr val="092760"/>
            </a:solidFill>
            <a:ln cap="flat" cmpd="sng" w="1905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68"/>
            <p:cNvSpPr/>
            <p:nvPr/>
          </p:nvSpPr>
          <p:spPr>
            <a:xfrm>
              <a:off x="4576521" y="2507592"/>
              <a:ext cx="3113063" cy="3073376"/>
            </a:xfrm>
            <a:custGeom>
              <a:rect b="b" l="l" r="r" t="t"/>
              <a:pathLst>
                <a:path extrusionOk="0" h="641506" w="2008457">
                  <a:moveTo>
                    <a:pt x="0" y="641495"/>
                  </a:moveTo>
                  <a:cubicBezTo>
                    <a:pt x="3793" y="642531"/>
                    <a:pt x="93939" y="573174"/>
                    <a:pt x="130050" y="549068"/>
                  </a:cubicBezTo>
                  <a:cubicBezTo>
                    <a:pt x="166161" y="524962"/>
                    <a:pt x="379838" y="326826"/>
                    <a:pt x="629626" y="313753"/>
                  </a:cubicBezTo>
                  <a:cubicBezTo>
                    <a:pt x="879414" y="300680"/>
                    <a:pt x="1398974" y="522922"/>
                    <a:pt x="1628779" y="470630"/>
                  </a:cubicBezTo>
                  <a:cubicBezTo>
                    <a:pt x="1858584" y="418338"/>
                    <a:pt x="1932182" y="126290"/>
                    <a:pt x="2008457" y="0"/>
                  </a:cubicBezTo>
                </a:path>
              </a:pathLst>
            </a:custGeom>
            <a:noFill/>
            <a:ln cap="flat" cmpd="sng" w="38100">
              <a:solidFill>
                <a:schemeClr val="lt1">
                  <a:alpha val="819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53" name="Google Shape;1253;p68"/>
          <p:cNvSpPr txBox="1"/>
          <p:nvPr/>
        </p:nvSpPr>
        <p:spPr>
          <a:xfrm>
            <a:off x="395243" y="1104915"/>
            <a:ext cx="36286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</p:txBody>
      </p:sp>
      <p:cxnSp>
        <p:nvCxnSpPr>
          <p:cNvPr id="1254" name="Google Shape;1254;p68"/>
          <p:cNvCxnSpPr/>
          <p:nvPr/>
        </p:nvCxnSpPr>
        <p:spPr>
          <a:xfrm flipH="1" rot="10800000">
            <a:off x="8590273" y="3046213"/>
            <a:ext cx="3145888" cy="170277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5" name="Google Shape;1255;p68"/>
          <p:cNvSpPr/>
          <p:nvPr/>
        </p:nvSpPr>
        <p:spPr>
          <a:xfrm>
            <a:off x="10651161" y="1643449"/>
            <a:ext cx="1395755" cy="1168539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???</a:t>
            </a:r>
            <a:endParaRPr b="1" sz="4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LK\Documents\yCamp2015\Presentation\etc\dog-small.png" id="1256" name="Google Shape;12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4876" y="3872285"/>
            <a:ext cx="2121989" cy="2083492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7" name="Google Shape;125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9514" y="1883465"/>
            <a:ext cx="2109239" cy="2111224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58" name="Google Shape;1258;p68"/>
          <p:cNvCxnSpPr/>
          <p:nvPr/>
        </p:nvCxnSpPr>
        <p:spPr>
          <a:xfrm>
            <a:off x="11330242" y="2595337"/>
            <a:ext cx="0" cy="45087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259" name="Google Shape;1259;p68"/>
          <p:cNvGrpSpPr/>
          <p:nvPr/>
        </p:nvGrpSpPr>
        <p:grpSpPr>
          <a:xfrm>
            <a:off x="568961" y="2193897"/>
            <a:ext cx="3141568" cy="3744614"/>
            <a:chOff x="576210" y="2337701"/>
            <a:chExt cx="2883229" cy="3436685"/>
          </a:xfrm>
        </p:grpSpPr>
        <p:sp>
          <p:nvSpPr>
            <p:cNvPr id="1260" name="Google Shape;1260;p68"/>
            <p:cNvSpPr/>
            <p:nvPr/>
          </p:nvSpPr>
          <p:spPr>
            <a:xfrm>
              <a:off x="1821809" y="4002578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68"/>
            <p:cNvSpPr/>
            <p:nvPr/>
          </p:nvSpPr>
          <p:spPr>
            <a:xfrm>
              <a:off x="910180" y="4339954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1A5CE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68"/>
            <p:cNvSpPr/>
            <p:nvPr/>
          </p:nvSpPr>
          <p:spPr>
            <a:xfrm>
              <a:off x="1144045" y="3670526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68"/>
            <p:cNvSpPr/>
            <p:nvPr/>
          </p:nvSpPr>
          <p:spPr>
            <a:xfrm>
              <a:off x="1726053" y="4669698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68"/>
            <p:cNvSpPr/>
            <p:nvPr/>
          </p:nvSpPr>
          <p:spPr>
            <a:xfrm>
              <a:off x="2178382" y="3135683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68"/>
            <p:cNvSpPr/>
            <p:nvPr/>
          </p:nvSpPr>
          <p:spPr>
            <a:xfrm>
              <a:off x="2944791" y="4404247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2296152" y="4520120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2811837" y="3201285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739121" y="2337701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723882" y="3671291"/>
              <a:ext cx="2735557" cy="1882379"/>
            </a:xfrm>
            <a:custGeom>
              <a:rect b="b" l="l" r="r" t="t"/>
              <a:pathLst>
                <a:path extrusionOk="0" h="2280895" w="3314700">
                  <a:moveTo>
                    <a:pt x="0" y="2280895"/>
                  </a:moveTo>
                  <a:cubicBezTo>
                    <a:pt x="384175" y="2194111"/>
                    <a:pt x="768350" y="2107328"/>
                    <a:pt x="927100" y="1950695"/>
                  </a:cubicBezTo>
                  <a:cubicBezTo>
                    <a:pt x="1085850" y="1794062"/>
                    <a:pt x="914400" y="1569695"/>
                    <a:pt x="952500" y="1341095"/>
                  </a:cubicBezTo>
                  <a:cubicBezTo>
                    <a:pt x="990600" y="1112495"/>
                    <a:pt x="1100667" y="786528"/>
                    <a:pt x="1155700" y="579095"/>
                  </a:cubicBezTo>
                  <a:cubicBezTo>
                    <a:pt x="1210733" y="371662"/>
                    <a:pt x="1157817" y="183278"/>
                    <a:pt x="1282700" y="96495"/>
                  </a:cubicBezTo>
                  <a:cubicBezTo>
                    <a:pt x="1407583" y="9712"/>
                    <a:pt x="1729317" y="73212"/>
                    <a:pt x="1905000" y="58395"/>
                  </a:cubicBezTo>
                  <a:cubicBezTo>
                    <a:pt x="2080683" y="43578"/>
                    <a:pt x="2163233" y="-22038"/>
                    <a:pt x="2336800" y="7595"/>
                  </a:cubicBezTo>
                  <a:cubicBezTo>
                    <a:pt x="2510367" y="37228"/>
                    <a:pt x="2783417" y="132478"/>
                    <a:pt x="2946400" y="236195"/>
                  </a:cubicBezTo>
                  <a:cubicBezTo>
                    <a:pt x="3109383" y="339912"/>
                    <a:pt x="3212041" y="484903"/>
                    <a:pt x="3314700" y="629895"/>
                  </a:cubicBez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806715" y="2991031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576210" y="4876768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1A5CE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9154" y="5357920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2510717" y="2431989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34988" y="3041688"/>
              <a:ext cx="416466" cy="416466"/>
            </a:xfrm>
            <a:prstGeom prst="roundRect">
              <a:avLst>
                <a:gd fmla="val 16667" name="adj"/>
              </a:avLst>
            </a:prstGeom>
            <a:solidFill>
              <a:srgbClr val="500834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2449246" y="3902437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2287352" y="5148526"/>
              <a:ext cx="416466" cy="416466"/>
            </a:xfrm>
            <a:prstGeom prst="ellipse">
              <a:avLst/>
            </a:prstGeom>
            <a:solidFill>
              <a:srgbClr val="6B2E0E"/>
            </a:solidFill>
            <a:ln cap="flat" cmpd="sng" w="25400">
              <a:solidFill>
                <a:srgbClr val="E26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77" name="Google Shape;1277;p68"/>
          <p:cNvSpPr txBox="1"/>
          <p:nvPr/>
        </p:nvSpPr>
        <p:spPr>
          <a:xfrm>
            <a:off x="7678027" y="1104915"/>
            <a:ext cx="44331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Машинное зрение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9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КОМПЬЮТЕРНОЕ ЗРЕНИЕ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В КОМПЬЮТЕРНОМ ЗРЕНИИ</a:t>
            </a:r>
            <a:endParaRPr/>
          </a:p>
        </p:txBody>
      </p:sp>
      <p:sp>
        <p:nvSpPr>
          <p:cNvPr id="1289" name="Google Shape;1289;p70"/>
          <p:cNvSpPr txBox="1"/>
          <p:nvPr/>
        </p:nvSpPr>
        <p:spPr>
          <a:xfrm>
            <a:off x="4385011" y="897873"/>
            <a:ext cx="352269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Детектирование объектов</a:t>
            </a:r>
            <a:endParaRPr/>
          </a:p>
        </p:txBody>
      </p:sp>
      <p:sp>
        <p:nvSpPr>
          <p:cNvPr id="1290" name="Google Shape;1290;p70"/>
          <p:cNvSpPr txBox="1"/>
          <p:nvPr/>
        </p:nvSpPr>
        <p:spPr>
          <a:xfrm>
            <a:off x="8187679" y="896447"/>
            <a:ext cx="3624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Семантическая сегментация</a:t>
            </a:r>
            <a:endParaRPr/>
          </a:p>
        </p:txBody>
      </p:sp>
      <p:pic>
        <p:nvPicPr>
          <p:cNvPr id="1291" name="Google Shape;129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9270" y="2092289"/>
            <a:ext cx="3700979" cy="38176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2" name="Google Shape;129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7240" y="2092289"/>
            <a:ext cx="3700979" cy="38176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3" name="Google Shape;1293;p70"/>
          <p:cNvSpPr txBox="1"/>
          <p:nvPr/>
        </p:nvSpPr>
        <p:spPr>
          <a:xfrm>
            <a:off x="10392359" y="4152762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294" name="Google Shape;1294;p70"/>
          <p:cNvSpPr txBox="1"/>
          <p:nvPr/>
        </p:nvSpPr>
        <p:spPr>
          <a:xfrm>
            <a:off x="9635323" y="4549981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1295" name="Google Shape;1295;p70"/>
          <p:cNvSpPr txBox="1"/>
          <p:nvPr/>
        </p:nvSpPr>
        <p:spPr>
          <a:xfrm>
            <a:off x="8528998" y="4618234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6926156" y="3740657"/>
            <a:ext cx="642024" cy="1459149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7" name="Google Shape;1297;p70"/>
          <p:cNvSpPr/>
          <p:nvPr/>
        </p:nvSpPr>
        <p:spPr>
          <a:xfrm>
            <a:off x="6050666" y="3954664"/>
            <a:ext cx="836416" cy="1656013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8" name="Google Shape;1298;p70"/>
          <p:cNvSpPr/>
          <p:nvPr/>
        </p:nvSpPr>
        <p:spPr>
          <a:xfrm>
            <a:off x="4813269" y="3704722"/>
            <a:ext cx="1198487" cy="2205196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9" name="Google Shape;1299;p70"/>
          <p:cNvSpPr txBox="1"/>
          <p:nvPr/>
        </p:nvSpPr>
        <p:spPr>
          <a:xfrm>
            <a:off x="4607689" y="5890318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1300" name="Google Shape;1300;p70"/>
          <p:cNvSpPr txBox="1"/>
          <p:nvPr/>
        </p:nvSpPr>
        <p:spPr>
          <a:xfrm>
            <a:off x="5655671" y="5582727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1301" name="Google Shape;1301;p70"/>
          <p:cNvSpPr txBox="1"/>
          <p:nvPr/>
        </p:nvSpPr>
        <p:spPr>
          <a:xfrm>
            <a:off x="6454350" y="5163793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302" name="Google Shape;1302;p70"/>
          <p:cNvSpPr txBox="1"/>
          <p:nvPr/>
        </p:nvSpPr>
        <p:spPr>
          <a:xfrm>
            <a:off x="332049" y="1388890"/>
            <a:ext cx="35226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</p:txBody>
      </p:sp>
      <p:pic>
        <p:nvPicPr>
          <p:cNvPr id="1303" name="Google Shape;1303;p70"/>
          <p:cNvPicPr preferRelativeResize="0"/>
          <p:nvPr/>
        </p:nvPicPr>
        <p:blipFill rotWithShape="1">
          <a:blip r:embed="rId5">
            <a:alphaModFix/>
          </a:blip>
          <a:srcRect b="0" l="8019" r="5115" t="0"/>
          <a:stretch/>
        </p:blipFill>
        <p:spPr>
          <a:xfrm>
            <a:off x="273443" y="2092289"/>
            <a:ext cx="3639904" cy="379802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4" name="Google Shape;1304;p70"/>
          <p:cNvSpPr txBox="1"/>
          <p:nvPr/>
        </p:nvSpPr>
        <p:spPr>
          <a:xfrm>
            <a:off x="1278843" y="5883013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305" name="Google Shape;1305;p70"/>
          <p:cNvSpPr txBox="1"/>
          <p:nvPr/>
        </p:nvSpPr>
        <p:spPr>
          <a:xfrm>
            <a:off x="9148831" y="2220267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Фон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1"/>
          <p:cNvSpPr/>
          <p:nvPr/>
        </p:nvSpPr>
        <p:spPr>
          <a:xfrm rot="10800000">
            <a:off x="1067386" y="1704613"/>
            <a:ext cx="5431085" cy="253025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6000">
                <a:srgbClr val="000000">
                  <a:alpha val="89803"/>
                </a:srgbClr>
              </a:gs>
              <a:gs pos="100000">
                <a:srgbClr val="000000">
                  <a:alpha val="8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LK\Documents\yCamp2015\Presentation\etc\lenna-age.png" id="1311" name="Google Shape;1311;p71"/>
          <p:cNvPicPr preferRelativeResize="0"/>
          <p:nvPr/>
        </p:nvPicPr>
        <p:blipFill rotWithShape="1">
          <a:blip r:embed="rId3">
            <a:alphaModFix/>
          </a:blip>
          <a:srcRect b="13022" l="11308" r="11118" t="10935"/>
          <a:stretch/>
        </p:blipFill>
        <p:spPr>
          <a:xfrm>
            <a:off x="6237352" y="1746209"/>
            <a:ext cx="4801488" cy="4567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Brad-pitt-face.png" id="1312" name="Google Shape;1312;p71"/>
          <p:cNvPicPr preferRelativeResize="0"/>
          <p:nvPr/>
        </p:nvPicPr>
        <p:blipFill rotWithShape="1">
          <a:blip r:embed="rId4">
            <a:alphaModFix/>
          </a:blip>
          <a:srcRect b="3809" l="0" r="0" t="0"/>
          <a:stretch/>
        </p:blipFill>
        <p:spPr>
          <a:xfrm>
            <a:off x="1110344" y="1724357"/>
            <a:ext cx="4748122" cy="458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71"/>
          <p:cNvSpPr txBox="1"/>
          <p:nvPr/>
        </p:nvSpPr>
        <p:spPr>
          <a:xfrm rot="-572877">
            <a:off x="2111442" y="2868163"/>
            <a:ext cx="1906580" cy="461665"/>
          </a:xfrm>
          <a:prstGeom prst="rect">
            <a:avLst/>
          </a:pr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Brad Pitt</a:t>
            </a:r>
            <a:endParaRPr sz="2400">
              <a:solidFill>
                <a:srgbClr val="11C05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4" name="Google Shape;1314;p71"/>
          <p:cNvSpPr txBox="1"/>
          <p:nvPr/>
        </p:nvSpPr>
        <p:spPr>
          <a:xfrm>
            <a:off x="1669957" y="1049389"/>
            <a:ext cx="3628896" cy="553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Идентификация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5" name="Google Shape;1315;p71"/>
          <p:cNvSpPr txBox="1"/>
          <p:nvPr/>
        </p:nvSpPr>
        <p:spPr>
          <a:xfrm>
            <a:off x="6603359" y="1049389"/>
            <a:ext cx="40916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Пол, возраст, эмоции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6" name="Google Shape;1316;p7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РАСПОЗНАВАНИЕ ЛИЦ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72"/>
          <p:cNvGrpSpPr/>
          <p:nvPr/>
        </p:nvGrpSpPr>
        <p:grpSpPr>
          <a:xfrm>
            <a:off x="1104164" y="1742274"/>
            <a:ext cx="4760482" cy="4521159"/>
            <a:chOff x="314476" y="1750073"/>
            <a:chExt cx="4275588" cy="4156817"/>
          </a:xfrm>
        </p:grpSpPr>
        <p:pic>
          <p:nvPicPr>
            <p:cNvPr descr="C:\Users\LK\Documents\yCamp2015\Presentation\etc\tumor.jpg" id="1322" name="Google Shape;1322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76" y="1750073"/>
              <a:ext cx="4275588" cy="4156817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23" name="Google Shape;1323;p72"/>
            <p:cNvSpPr/>
            <p:nvPr/>
          </p:nvSpPr>
          <p:spPr>
            <a:xfrm>
              <a:off x="1689900" y="2371600"/>
              <a:ext cx="665150" cy="869282"/>
            </a:xfrm>
            <a:custGeom>
              <a:rect b="b" l="l" r="r" t="t"/>
              <a:pathLst>
                <a:path extrusionOk="0" h="896269" w="685800">
                  <a:moveTo>
                    <a:pt x="285750" y="13619"/>
                  </a:moveTo>
                  <a:cubicBezTo>
                    <a:pt x="292100" y="9386"/>
                    <a:pt x="297189" y="1476"/>
                    <a:pt x="304800" y="919"/>
                  </a:cubicBezTo>
                  <a:cubicBezTo>
                    <a:pt x="341758" y="-1785"/>
                    <a:pt x="378919" y="2146"/>
                    <a:pt x="415925" y="4094"/>
                  </a:cubicBezTo>
                  <a:cubicBezTo>
                    <a:pt x="419267" y="4270"/>
                    <a:pt x="422232" y="6350"/>
                    <a:pt x="425450" y="7269"/>
                  </a:cubicBezTo>
                  <a:cubicBezTo>
                    <a:pt x="429646" y="8468"/>
                    <a:pt x="433917" y="9386"/>
                    <a:pt x="438150" y="10444"/>
                  </a:cubicBezTo>
                  <a:cubicBezTo>
                    <a:pt x="439208" y="13619"/>
                    <a:pt x="438455" y="18247"/>
                    <a:pt x="441325" y="19969"/>
                  </a:cubicBezTo>
                  <a:cubicBezTo>
                    <a:pt x="449934" y="25135"/>
                    <a:pt x="469900" y="29494"/>
                    <a:pt x="469900" y="29494"/>
                  </a:cubicBezTo>
                  <a:cubicBezTo>
                    <a:pt x="472017" y="32669"/>
                    <a:pt x="472707" y="37602"/>
                    <a:pt x="476250" y="39019"/>
                  </a:cubicBezTo>
                  <a:cubicBezTo>
                    <a:pt x="479357" y="40262"/>
                    <a:pt x="482428" y="35844"/>
                    <a:pt x="485775" y="35844"/>
                  </a:cubicBezTo>
                  <a:cubicBezTo>
                    <a:pt x="493259" y="35844"/>
                    <a:pt x="500592" y="37961"/>
                    <a:pt x="508000" y="39019"/>
                  </a:cubicBezTo>
                  <a:cubicBezTo>
                    <a:pt x="514350" y="41136"/>
                    <a:pt x="521063" y="42376"/>
                    <a:pt x="527050" y="45369"/>
                  </a:cubicBezTo>
                  <a:cubicBezTo>
                    <a:pt x="542743" y="53216"/>
                    <a:pt x="535260" y="50222"/>
                    <a:pt x="549275" y="54894"/>
                  </a:cubicBezTo>
                  <a:cubicBezTo>
                    <a:pt x="556297" y="61916"/>
                    <a:pt x="559484" y="66349"/>
                    <a:pt x="568325" y="70769"/>
                  </a:cubicBezTo>
                  <a:cubicBezTo>
                    <a:pt x="571318" y="72266"/>
                    <a:pt x="574675" y="72886"/>
                    <a:pt x="577850" y="73944"/>
                  </a:cubicBezTo>
                  <a:cubicBezTo>
                    <a:pt x="581025" y="77119"/>
                    <a:pt x="583831" y="80712"/>
                    <a:pt x="587375" y="83469"/>
                  </a:cubicBezTo>
                  <a:cubicBezTo>
                    <a:pt x="593399" y="88154"/>
                    <a:pt x="601029" y="90773"/>
                    <a:pt x="606425" y="96169"/>
                  </a:cubicBezTo>
                  <a:cubicBezTo>
                    <a:pt x="612775" y="102519"/>
                    <a:pt x="616956" y="112379"/>
                    <a:pt x="625475" y="115219"/>
                  </a:cubicBezTo>
                  <a:cubicBezTo>
                    <a:pt x="628650" y="116277"/>
                    <a:pt x="632007" y="116897"/>
                    <a:pt x="635000" y="118394"/>
                  </a:cubicBezTo>
                  <a:cubicBezTo>
                    <a:pt x="638413" y="120101"/>
                    <a:pt x="640952" y="123404"/>
                    <a:pt x="644525" y="124744"/>
                  </a:cubicBezTo>
                  <a:cubicBezTo>
                    <a:pt x="649578" y="126639"/>
                    <a:pt x="655108" y="126861"/>
                    <a:pt x="660400" y="127919"/>
                  </a:cubicBezTo>
                  <a:cubicBezTo>
                    <a:pt x="663575" y="130036"/>
                    <a:pt x="667227" y="131571"/>
                    <a:pt x="669925" y="134269"/>
                  </a:cubicBezTo>
                  <a:cubicBezTo>
                    <a:pt x="672623" y="136967"/>
                    <a:pt x="674382" y="140481"/>
                    <a:pt x="676275" y="143794"/>
                  </a:cubicBezTo>
                  <a:cubicBezTo>
                    <a:pt x="682552" y="154779"/>
                    <a:pt x="682238" y="155333"/>
                    <a:pt x="685800" y="166019"/>
                  </a:cubicBezTo>
                  <a:cubicBezTo>
                    <a:pt x="683683" y="180836"/>
                    <a:pt x="681911" y="195706"/>
                    <a:pt x="679450" y="210469"/>
                  </a:cubicBezTo>
                  <a:cubicBezTo>
                    <a:pt x="678733" y="214773"/>
                    <a:pt x="678226" y="219266"/>
                    <a:pt x="676275" y="223169"/>
                  </a:cubicBezTo>
                  <a:cubicBezTo>
                    <a:pt x="670900" y="233918"/>
                    <a:pt x="663196" y="243904"/>
                    <a:pt x="654050" y="251744"/>
                  </a:cubicBezTo>
                  <a:cubicBezTo>
                    <a:pt x="650032" y="255188"/>
                    <a:pt x="645368" y="257825"/>
                    <a:pt x="641350" y="261269"/>
                  </a:cubicBezTo>
                  <a:cubicBezTo>
                    <a:pt x="635982" y="265870"/>
                    <a:pt x="628490" y="273535"/>
                    <a:pt x="625475" y="280319"/>
                  </a:cubicBezTo>
                  <a:cubicBezTo>
                    <a:pt x="622757" y="286436"/>
                    <a:pt x="619125" y="299369"/>
                    <a:pt x="619125" y="299369"/>
                  </a:cubicBezTo>
                  <a:cubicBezTo>
                    <a:pt x="613625" y="354374"/>
                    <a:pt x="613828" y="337914"/>
                    <a:pt x="619125" y="420019"/>
                  </a:cubicBezTo>
                  <a:cubicBezTo>
                    <a:pt x="619340" y="423359"/>
                    <a:pt x="621242" y="426369"/>
                    <a:pt x="622300" y="429544"/>
                  </a:cubicBezTo>
                  <a:cubicBezTo>
                    <a:pt x="628225" y="471019"/>
                    <a:pt x="628658" y="464391"/>
                    <a:pt x="622300" y="527969"/>
                  </a:cubicBezTo>
                  <a:cubicBezTo>
                    <a:pt x="621634" y="534629"/>
                    <a:pt x="617263" y="540455"/>
                    <a:pt x="615950" y="547019"/>
                  </a:cubicBezTo>
                  <a:cubicBezTo>
                    <a:pt x="614892" y="552311"/>
                    <a:pt x="614670" y="557841"/>
                    <a:pt x="612775" y="562894"/>
                  </a:cubicBezTo>
                  <a:cubicBezTo>
                    <a:pt x="611435" y="566467"/>
                    <a:pt x="608318" y="569106"/>
                    <a:pt x="606425" y="572419"/>
                  </a:cubicBezTo>
                  <a:cubicBezTo>
                    <a:pt x="604077" y="576528"/>
                    <a:pt x="601939" y="580769"/>
                    <a:pt x="600075" y="585119"/>
                  </a:cubicBezTo>
                  <a:cubicBezTo>
                    <a:pt x="598757" y="588195"/>
                    <a:pt x="598218" y="591568"/>
                    <a:pt x="596900" y="594644"/>
                  </a:cubicBezTo>
                  <a:cubicBezTo>
                    <a:pt x="595036" y="598994"/>
                    <a:pt x="592414" y="602994"/>
                    <a:pt x="590550" y="607344"/>
                  </a:cubicBezTo>
                  <a:cubicBezTo>
                    <a:pt x="589232" y="610420"/>
                    <a:pt x="588872" y="613876"/>
                    <a:pt x="587375" y="616869"/>
                  </a:cubicBezTo>
                  <a:cubicBezTo>
                    <a:pt x="585668" y="620282"/>
                    <a:pt x="582575" y="622907"/>
                    <a:pt x="581025" y="626394"/>
                  </a:cubicBezTo>
                  <a:cubicBezTo>
                    <a:pt x="578307" y="632511"/>
                    <a:pt x="576792" y="639094"/>
                    <a:pt x="574675" y="645444"/>
                  </a:cubicBezTo>
                  <a:cubicBezTo>
                    <a:pt x="573617" y="648619"/>
                    <a:pt x="573356" y="652184"/>
                    <a:pt x="571500" y="654969"/>
                  </a:cubicBezTo>
                  <a:lnTo>
                    <a:pt x="558800" y="674019"/>
                  </a:lnTo>
                  <a:cubicBezTo>
                    <a:pt x="556683" y="677194"/>
                    <a:pt x="555148" y="680846"/>
                    <a:pt x="552450" y="683544"/>
                  </a:cubicBezTo>
                  <a:cubicBezTo>
                    <a:pt x="546100" y="689894"/>
                    <a:pt x="538788" y="695410"/>
                    <a:pt x="533400" y="702594"/>
                  </a:cubicBezTo>
                  <a:cubicBezTo>
                    <a:pt x="521585" y="718347"/>
                    <a:pt x="528278" y="712359"/>
                    <a:pt x="514350" y="721644"/>
                  </a:cubicBezTo>
                  <a:cubicBezTo>
                    <a:pt x="512233" y="724819"/>
                    <a:pt x="510535" y="728317"/>
                    <a:pt x="508000" y="731169"/>
                  </a:cubicBezTo>
                  <a:cubicBezTo>
                    <a:pt x="502034" y="737881"/>
                    <a:pt x="495300" y="743869"/>
                    <a:pt x="488950" y="750219"/>
                  </a:cubicBezTo>
                  <a:lnTo>
                    <a:pt x="479425" y="759744"/>
                  </a:lnTo>
                  <a:cubicBezTo>
                    <a:pt x="476250" y="762919"/>
                    <a:pt x="474160" y="767849"/>
                    <a:pt x="469900" y="769269"/>
                  </a:cubicBezTo>
                  <a:lnTo>
                    <a:pt x="450850" y="775619"/>
                  </a:lnTo>
                  <a:cubicBezTo>
                    <a:pt x="447675" y="778794"/>
                    <a:pt x="445061" y="782653"/>
                    <a:pt x="441325" y="785144"/>
                  </a:cubicBezTo>
                  <a:cubicBezTo>
                    <a:pt x="438540" y="787000"/>
                    <a:pt x="434793" y="786822"/>
                    <a:pt x="431800" y="788319"/>
                  </a:cubicBezTo>
                  <a:cubicBezTo>
                    <a:pt x="428387" y="790026"/>
                    <a:pt x="425450" y="792552"/>
                    <a:pt x="422275" y="794669"/>
                  </a:cubicBezTo>
                  <a:cubicBezTo>
                    <a:pt x="416983" y="793611"/>
                    <a:pt x="411313" y="793727"/>
                    <a:pt x="406400" y="791494"/>
                  </a:cubicBezTo>
                  <a:cubicBezTo>
                    <a:pt x="399452" y="788336"/>
                    <a:pt x="394590" y="781207"/>
                    <a:pt x="387350" y="778794"/>
                  </a:cubicBezTo>
                  <a:cubicBezTo>
                    <a:pt x="384175" y="777736"/>
                    <a:pt x="380818" y="777116"/>
                    <a:pt x="377825" y="775619"/>
                  </a:cubicBezTo>
                  <a:cubicBezTo>
                    <a:pt x="353206" y="763309"/>
                    <a:pt x="382716" y="774074"/>
                    <a:pt x="358775" y="766094"/>
                  </a:cubicBezTo>
                  <a:cubicBezTo>
                    <a:pt x="330347" y="768678"/>
                    <a:pt x="326973" y="759848"/>
                    <a:pt x="317500" y="778794"/>
                  </a:cubicBezTo>
                  <a:cubicBezTo>
                    <a:pt x="316003" y="781787"/>
                    <a:pt x="315383" y="785144"/>
                    <a:pt x="314325" y="788319"/>
                  </a:cubicBezTo>
                  <a:cubicBezTo>
                    <a:pt x="313267" y="799961"/>
                    <a:pt x="312803" y="811672"/>
                    <a:pt x="311150" y="823244"/>
                  </a:cubicBezTo>
                  <a:cubicBezTo>
                    <a:pt x="310677" y="826557"/>
                    <a:pt x="309772" y="829945"/>
                    <a:pt x="307975" y="832769"/>
                  </a:cubicBezTo>
                  <a:cubicBezTo>
                    <a:pt x="302293" y="841698"/>
                    <a:pt x="294796" y="849363"/>
                    <a:pt x="288925" y="858169"/>
                  </a:cubicBezTo>
                  <a:cubicBezTo>
                    <a:pt x="283879" y="865738"/>
                    <a:pt x="275653" y="880775"/>
                    <a:pt x="266700" y="886744"/>
                  </a:cubicBezTo>
                  <a:cubicBezTo>
                    <a:pt x="263915" y="888600"/>
                    <a:pt x="260251" y="888601"/>
                    <a:pt x="257175" y="889919"/>
                  </a:cubicBezTo>
                  <a:cubicBezTo>
                    <a:pt x="252825" y="891783"/>
                    <a:pt x="248708" y="894152"/>
                    <a:pt x="244475" y="896269"/>
                  </a:cubicBezTo>
                  <a:cubicBezTo>
                    <a:pt x="226483" y="895211"/>
                    <a:pt x="208323" y="895768"/>
                    <a:pt x="190500" y="893094"/>
                  </a:cubicBezTo>
                  <a:cubicBezTo>
                    <a:pt x="186726" y="892528"/>
                    <a:pt x="184482" y="888247"/>
                    <a:pt x="180975" y="886744"/>
                  </a:cubicBezTo>
                  <a:cubicBezTo>
                    <a:pt x="176964" y="885025"/>
                    <a:pt x="172508" y="884627"/>
                    <a:pt x="168275" y="883569"/>
                  </a:cubicBezTo>
                  <a:cubicBezTo>
                    <a:pt x="142916" y="849758"/>
                    <a:pt x="175105" y="888732"/>
                    <a:pt x="146050" y="864519"/>
                  </a:cubicBezTo>
                  <a:cubicBezTo>
                    <a:pt x="143119" y="862076"/>
                    <a:pt x="142398" y="857692"/>
                    <a:pt x="139700" y="854994"/>
                  </a:cubicBezTo>
                  <a:cubicBezTo>
                    <a:pt x="137002" y="852296"/>
                    <a:pt x="133350" y="850761"/>
                    <a:pt x="130175" y="848644"/>
                  </a:cubicBezTo>
                  <a:cubicBezTo>
                    <a:pt x="114409" y="824995"/>
                    <a:pt x="134672" y="854040"/>
                    <a:pt x="114300" y="829594"/>
                  </a:cubicBezTo>
                  <a:cubicBezTo>
                    <a:pt x="111857" y="826663"/>
                    <a:pt x="110168" y="823174"/>
                    <a:pt x="107950" y="820069"/>
                  </a:cubicBezTo>
                  <a:cubicBezTo>
                    <a:pt x="101313" y="810777"/>
                    <a:pt x="90591" y="798051"/>
                    <a:pt x="85725" y="788319"/>
                  </a:cubicBezTo>
                  <a:cubicBezTo>
                    <a:pt x="83608" y="784086"/>
                    <a:pt x="81133" y="780013"/>
                    <a:pt x="79375" y="775619"/>
                  </a:cubicBezTo>
                  <a:cubicBezTo>
                    <a:pt x="76889" y="769404"/>
                    <a:pt x="78594" y="760282"/>
                    <a:pt x="73025" y="756569"/>
                  </a:cubicBezTo>
                  <a:lnTo>
                    <a:pt x="63500" y="750219"/>
                  </a:lnTo>
                  <a:cubicBezTo>
                    <a:pt x="59267" y="743869"/>
                    <a:pt x="53213" y="738409"/>
                    <a:pt x="50800" y="731169"/>
                  </a:cubicBezTo>
                  <a:cubicBezTo>
                    <a:pt x="46418" y="718024"/>
                    <a:pt x="49481" y="724429"/>
                    <a:pt x="41275" y="712119"/>
                  </a:cubicBezTo>
                  <a:cubicBezTo>
                    <a:pt x="40258" y="708050"/>
                    <a:pt x="37202" y="694449"/>
                    <a:pt x="34925" y="689894"/>
                  </a:cubicBezTo>
                  <a:cubicBezTo>
                    <a:pt x="33218" y="686481"/>
                    <a:pt x="30282" y="683782"/>
                    <a:pt x="28575" y="680369"/>
                  </a:cubicBezTo>
                  <a:cubicBezTo>
                    <a:pt x="27078" y="677376"/>
                    <a:pt x="26897" y="673837"/>
                    <a:pt x="25400" y="670844"/>
                  </a:cubicBezTo>
                  <a:cubicBezTo>
                    <a:pt x="23693" y="667431"/>
                    <a:pt x="20757" y="664732"/>
                    <a:pt x="19050" y="661319"/>
                  </a:cubicBezTo>
                  <a:cubicBezTo>
                    <a:pt x="5905" y="635029"/>
                    <a:pt x="27723" y="669566"/>
                    <a:pt x="9525" y="642269"/>
                  </a:cubicBezTo>
                  <a:cubicBezTo>
                    <a:pt x="7214" y="633025"/>
                    <a:pt x="4519" y="623099"/>
                    <a:pt x="3175" y="613694"/>
                  </a:cubicBezTo>
                  <a:cubicBezTo>
                    <a:pt x="1820" y="604207"/>
                    <a:pt x="1058" y="594644"/>
                    <a:pt x="0" y="585119"/>
                  </a:cubicBezTo>
                  <a:cubicBezTo>
                    <a:pt x="10583" y="555486"/>
                    <a:pt x="22064" y="526158"/>
                    <a:pt x="31750" y="496219"/>
                  </a:cubicBezTo>
                  <a:cubicBezTo>
                    <a:pt x="42505" y="462976"/>
                    <a:pt x="27233" y="488707"/>
                    <a:pt x="41275" y="467644"/>
                  </a:cubicBezTo>
                  <a:cubicBezTo>
                    <a:pt x="31441" y="428308"/>
                    <a:pt x="34324" y="444823"/>
                    <a:pt x="41275" y="366044"/>
                  </a:cubicBezTo>
                  <a:cubicBezTo>
                    <a:pt x="41863" y="359376"/>
                    <a:pt x="45508" y="353344"/>
                    <a:pt x="47625" y="346994"/>
                  </a:cubicBezTo>
                  <a:lnTo>
                    <a:pt x="53975" y="327944"/>
                  </a:lnTo>
                  <a:cubicBezTo>
                    <a:pt x="55033" y="324769"/>
                    <a:pt x="56338" y="321666"/>
                    <a:pt x="57150" y="318419"/>
                  </a:cubicBezTo>
                  <a:cubicBezTo>
                    <a:pt x="58761" y="311974"/>
                    <a:pt x="60767" y="302571"/>
                    <a:pt x="63500" y="296194"/>
                  </a:cubicBezTo>
                  <a:cubicBezTo>
                    <a:pt x="65364" y="291844"/>
                    <a:pt x="67986" y="287844"/>
                    <a:pt x="69850" y="283494"/>
                  </a:cubicBezTo>
                  <a:cubicBezTo>
                    <a:pt x="71168" y="280418"/>
                    <a:pt x="71528" y="276962"/>
                    <a:pt x="73025" y="273969"/>
                  </a:cubicBezTo>
                  <a:cubicBezTo>
                    <a:pt x="74732" y="270556"/>
                    <a:pt x="77482" y="267757"/>
                    <a:pt x="79375" y="264444"/>
                  </a:cubicBezTo>
                  <a:cubicBezTo>
                    <a:pt x="86056" y="252752"/>
                    <a:pt x="88069" y="243050"/>
                    <a:pt x="98425" y="232694"/>
                  </a:cubicBezTo>
                  <a:cubicBezTo>
                    <a:pt x="126523" y="204596"/>
                    <a:pt x="113862" y="213936"/>
                    <a:pt x="133350" y="200944"/>
                  </a:cubicBezTo>
                  <a:cubicBezTo>
                    <a:pt x="135467" y="197769"/>
                    <a:pt x="137002" y="194117"/>
                    <a:pt x="139700" y="191419"/>
                  </a:cubicBezTo>
                  <a:cubicBezTo>
                    <a:pt x="169095" y="162024"/>
                    <a:pt x="127542" y="211954"/>
                    <a:pt x="158750" y="175544"/>
                  </a:cubicBezTo>
                  <a:cubicBezTo>
                    <a:pt x="162194" y="171526"/>
                    <a:pt x="164257" y="166288"/>
                    <a:pt x="168275" y="162844"/>
                  </a:cubicBezTo>
                  <a:cubicBezTo>
                    <a:pt x="189876" y="144329"/>
                    <a:pt x="172994" y="169476"/>
                    <a:pt x="190500" y="146969"/>
                  </a:cubicBezTo>
                  <a:cubicBezTo>
                    <a:pt x="195185" y="140945"/>
                    <a:pt x="197804" y="133315"/>
                    <a:pt x="203200" y="127919"/>
                  </a:cubicBezTo>
                  <a:cubicBezTo>
                    <a:pt x="206375" y="124744"/>
                    <a:pt x="209850" y="121843"/>
                    <a:pt x="212725" y="118394"/>
                  </a:cubicBezTo>
                  <a:cubicBezTo>
                    <a:pt x="215168" y="115463"/>
                    <a:pt x="216540" y="111721"/>
                    <a:pt x="219075" y="108869"/>
                  </a:cubicBezTo>
                  <a:cubicBezTo>
                    <a:pt x="225041" y="102157"/>
                    <a:pt x="231775" y="96169"/>
                    <a:pt x="238125" y="89819"/>
                  </a:cubicBezTo>
                  <a:cubicBezTo>
                    <a:pt x="241300" y="86644"/>
                    <a:pt x="245159" y="84030"/>
                    <a:pt x="247650" y="80294"/>
                  </a:cubicBezTo>
                  <a:lnTo>
                    <a:pt x="260350" y="61244"/>
                  </a:lnTo>
                  <a:cubicBezTo>
                    <a:pt x="262467" y="58069"/>
                    <a:pt x="265493" y="55339"/>
                    <a:pt x="266700" y="51719"/>
                  </a:cubicBezTo>
                  <a:cubicBezTo>
                    <a:pt x="271295" y="37934"/>
                    <a:pt x="267508" y="44561"/>
                    <a:pt x="279400" y="32669"/>
                  </a:cubicBezTo>
                  <a:lnTo>
                    <a:pt x="285750" y="13619"/>
                  </a:lnTo>
                  <a:close/>
                </a:path>
              </a:pathLst>
            </a:custGeom>
            <a:solidFill>
              <a:srgbClr val="DC1D37">
                <a:alpha val="51764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324" name="Google Shape;1324;p72"/>
          <p:cNvPicPr preferRelativeResize="0"/>
          <p:nvPr/>
        </p:nvPicPr>
        <p:blipFill rotWithShape="1">
          <a:blip r:embed="rId4">
            <a:alphaModFix/>
          </a:blip>
          <a:srcRect b="19663" l="32113" r="11599" t="0"/>
          <a:stretch/>
        </p:blipFill>
        <p:spPr>
          <a:xfrm>
            <a:off x="6284386" y="1742274"/>
            <a:ext cx="4754454" cy="452116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5" name="Google Shape;1325;p72"/>
          <p:cNvSpPr txBox="1"/>
          <p:nvPr/>
        </p:nvSpPr>
        <p:spPr>
          <a:xfrm>
            <a:off x="1135062" y="1056285"/>
            <a:ext cx="99554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Анализ медицинских изображений и выявление аномалий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6" name="Google Shape;1326;p7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МЕДИЦИНА: ДИАГНОСТИКА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28"/>
          <p:cNvGrpSpPr/>
          <p:nvPr/>
        </p:nvGrpSpPr>
        <p:grpSpPr>
          <a:xfrm>
            <a:off x="5741559" y="3938781"/>
            <a:ext cx="481794" cy="1409907"/>
            <a:chOff x="5855103" y="4086840"/>
            <a:chExt cx="481794" cy="1409907"/>
          </a:xfrm>
        </p:grpSpPr>
        <p:sp>
          <p:nvSpPr>
            <p:cNvPr id="264" name="Google Shape;264;p28"/>
            <p:cNvSpPr/>
            <p:nvPr/>
          </p:nvSpPr>
          <p:spPr>
            <a:xfrm rot="-5400000">
              <a:off x="5875796" y="4066147"/>
              <a:ext cx="440408" cy="4817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 rot="-5400000">
              <a:off x="5875796" y="5035646"/>
              <a:ext cx="440408" cy="4817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66" name="Google Shape;266;p28"/>
          <p:cNvGrpSpPr/>
          <p:nvPr/>
        </p:nvGrpSpPr>
        <p:grpSpPr>
          <a:xfrm>
            <a:off x="-1664333" y="4870043"/>
            <a:ext cx="6012618" cy="918306"/>
            <a:chOff x="-585638" y="5079274"/>
            <a:chExt cx="6012618" cy="918306"/>
          </a:xfrm>
        </p:grpSpPr>
        <p:pic>
          <p:nvPicPr>
            <p:cNvPr id="267" name="Google Shape;26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724" y="5079274"/>
              <a:ext cx="1364532" cy="9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13086" y="5079274"/>
              <a:ext cx="1364532" cy="9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62448" y="5079274"/>
              <a:ext cx="1364532" cy="9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585638" y="5079274"/>
              <a:ext cx="1364532" cy="918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2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С УЧИТЕЛЕМ</a:t>
            </a:r>
            <a:endParaRPr/>
          </a:p>
        </p:txBody>
      </p:sp>
      <p:grpSp>
        <p:nvGrpSpPr>
          <p:cNvPr id="272" name="Google Shape;272;p28"/>
          <p:cNvGrpSpPr/>
          <p:nvPr/>
        </p:nvGrpSpPr>
        <p:grpSpPr>
          <a:xfrm>
            <a:off x="4422135" y="4547209"/>
            <a:ext cx="3069940" cy="1563974"/>
            <a:chOff x="7666496" y="4613450"/>
            <a:chExt cx="3069940" cy="1201461"/>
          </a:xfrm>
        </p:grpSpPr>
        <p:sp>
          <p:nvSpPr>
            <p:cNvPr id="273" name="Google Shape;273;p28"/>
            <p:cNvSpPr/>
            <p:nvPr/>
          </p:nvSpPr>
          <p:spPr>
            <a:xfrm>
              <a:off x="7666496" y="4613450"/>
              <a:ext cx="3069940" cy="1201461"/>
            </a:xfrm>
            <a:prstGeom prst="roundRect">
              <a:avLst>
                <a:gd fmla="val 16667" name="adj"/>
              </a:avLst>
            </a:prstGeom>
            <a:solidFill>
              <a:srgbClr val="4F0809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4" name="Google Shape;274;p28"/>
            <p:cNvSpPr txBox="1"/>
            <p:nvPr/>
          </p:nvSpPr>
          <p:spPr>
            <a:xfrm>
              <a:off x="7881311" y="4918715"/>
              <a:ext cx="2640311" cy="590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Обучение</a:t>
              </a:r>
              <a:endPara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75" name="Google Shape;275;p28"/>
          <p:cNvSpPr txBox="1"/>
          <p:nvPr/>
        </p:nvSpPr>
        <p:spPr>
          <a:xfrm>
            <a:off x="84098" y="4279444"/>
            <a:ext cx="4111725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Обучающая выборка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76" name="Google Shape;276;p28"/>
          <p:cNvGrpSpPr/>
          <p:nvPr/>
        </p:nvGrpSpPr>
        <p:grpSpPr>
          <a:xfrm>
            <a:off x="4128635" y="1546339"/>
            <a:ext cx="3753177" cy="2218430"/>
            <a:chOff x="4145646" y="1546339"/>
            <a:chExt cx="3753177" cy="2218430"/>
          </a:xfrm>
        </p:grpSpPr>
        <p:sp>
          <p:nvSpPr>
            <p:cNvPr id="277" name="Google Shape;277;p28"/>
            <p:cNvSpPr/>
            <p:nvPr/>
          </p:nvSpPr>
          <p:spPr>
            <a:xfrm>
              <a:off x="4145646" y="1546339"/>
              <a:ext cx="3753177" cy="2218430"/>
            </a:xfrm>
            <a:prstGeom prst="roundRect">
              <a:avLst>
                <a:gd fmla="val 16667" name="adj"/>
              </a:avLst>
            </a:prstGeom>
            <a:solidFill>
              <a:srgbClr val="3E60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4532321" y="2631440"/>
              <a:ext cx="2950519" cy="736601"/>
            </a:xfrm>
            <a:prstGeom prst="roundRect">
              <a:avLst>
                <a:gd fmla="val 16667" name="adj"/>
              </a:avLst>
            </a:prstGeom>
            <a:solidFill>
              <a:srgbClr val="76B900">
                <a:alpha val="64705"/>
              </a:srgbClr>
            </a:solidFill>
            <a:ln cap="flat" cmpd="sng" w="25400">
              <a:solidFill>
                <a:srgbClr val="76B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Параметры</a:t>
              </a:r>
              <a:endParaRPr/>
            </a:p>
          </p:txBody>
        </p:sp>
        <p:sp>
          <p:nvSpPr>
            <p:cNvPr id="279" name="Google Shape;279;p28"/>
            <p:cNvSpPr txBox="1"/>
            <p:nvPr/>
          </p:nvSpPr>
          <p:spPr>
            <a:xfrm>
              <a:off x="4704982" y="1808696"/>
              <a:ext cx="2604023" cy="575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Модель</a:t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K\Documents\yCamp2015\Presentation\etc\M3_project_image800_0.png" id="1331" name="Google Shape;1331;p73"/>
          <p:cNvPicPr preferRelativeResize="0"/>
          <p:nvPr/>
        </p:nvPicPr>
        <p:blipFill rotWithShape="1">
          <a:blip r:embed="rId3">
            <a:alphaModFix/>
          </a:blip>
          <a:srcRect b="48695" l="55077" r="10146" t="0"/>
          <a:stretch/>
        </p:blipFill>
        <p:spPr>
          <a:xfrm>
            <a:off x="9175922" y="960345"/>
            <a:ext cx="2595193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PedestrianDetection.jpg" id="1332" name="Google Shape;1332;p73"/>
          <p:cNvPicPr preferRelativeResize="0"/>
          <p:nvPr/>
        </p:nvPicPr>
        <p:blipFill rotWithShape="1">
          <a:blip r:embed="rId4">
            <a:alphaModFix/>
          </a:blip>
          <a:srcRect b="0" l="58703" r="0" t="50000"/>
          <a:stretch/>
        </p:blipFill>
        <p:spPr>
          <a:xfrm>
            <a:off x="9175923" y="2806789"/>
            <a:ext cx="2595193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bus-detection.png" id="1333" name="Google Shape;1333;p73"/>
          <p:cNvPicPr preferRelativeResize="0"/>
          <p:nvPr/>
        </p:nvPicPr>
        <p:blipFill rotWithShape="1">
          <a:blip r:embed="rId5">
            <a:alphaModFix/>
          </a:blip>
          <a:srcRect b="60834" l="4863" r="14217" t="0"/>
          <a:stretch/>
        </p:blipFill>
        <p:spPr>
          <a:xfrm>
            <a:off x="9135397" y="4653256"/>
            <a:ext cx="2595194" cy="177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7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АВТОПИЛОТ</a:t>
            </a:r>
            <a:endParaRPr/>
          </a:p>
        </p:txBody>
      </p:sp>
      <p:pic>
        <p:nvPicPr>
          <p:cNvPr id="1335" name="Google Shape;1335;p73"/>
          <p:cNvPicPr preferRelativeResize="0"/>
          <p:nvPr/>
        </p:nvPicPr>
        <p:blipFill rotWithShape="1">
          <a:blip r:embed="rId6">
            <a:alphaModFix/>
          </a:blip>
          <a:srcRect b="2056" l="25968" r="0" t="5251"/>
          <a:stretch/>
        </p:blipFill>
        <p:spPr>
          <a:xfrm>
            <a:off x="117522" y="743456"/>
            <a:ext cx="8763748" cy="548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74"/>
          <p:cNvSpPr/>
          <p:nvPr/>
        </p:nvSpPr>
        <p:spPr>
          <a:xfrm rot="5400000">
            <a:off x="5838520" y="4317424"/>
            <a:ext cx="592230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1" name="Google Shape;1341;p74"/>
          <p:cNvSpPr/>
          <p:nvPr/>
        </p:nvSpPr>
        <p:spPr>
          <a:xfrm rot="5400000">
            <a:off x="1880069" y="4317423"/>
            <a:ext cx="592230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2" name="Google Shape;1342;p74"/>
          <p:cNvSpPr/>
          <p:nvPr/>
        </p:nvSpPr>
        <p:spPr>
          <a:xfrm rot="5400000">
            <a:off x="9796969" y="4317425"/>
            <a:ext cx="592231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3" name="Google Shape;1343;p7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ИЗОБРАЖЕНИЕ 🡪 ТЕКСТ</a:t>
            </a:r>
            <a:endParaRPr/>
          </a:p>
        </p:txBody>
      </p:sp>
      <p:pic>
        <p:nvPicPr>
          <p:cNvPr id="1344" name="Google Shape;1344;p74"/>
          <p:cNvPicPr preferRelativeResize="0"/>
          <p:nvPr/>
        </p:nvPicPr>
        <p:blipFill rotWithShape="1">
          <a:blip r:embed="rId3">
            <a:alphaModFix/>
          </a:blip>
          <a:srcRect b="11431" l="0" r="0" t="0"/>
          <a:stretch/>
        </p:blipFill>
        <p:spPr>
          <a:xfrm>
            <a:off x="8277638" y="1055004"/>
            <a:ext cx="3467807" cy="3071371"/>
          </a:xfrm>
          <a:prstGeom prst="roundRect">
            <a:avLst>
              <a:gd fmla="val 5486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5" name="Google Shape;1345;p74"/>
          <p:cNvPicPr preferRelativeResize="0"/>
          <p:nvPr/>
        </p:nvPicPr>
        <p:blipFill rotWithShape="1">
          <a:blip r:embed="rId4">
            <a:alphaModFix/>
          </a:blip>
          <a:srcRect b="11431" l="0" r="0" t="0"/>
          <a:stretch/>
        </p:blipFill>
        <p:spPr>
          <a:xfrm>
            <a:off x="442282" y="1055004"/>
            <a:ext cx="3467807" cy="3071371"/>
          </a:xfrm>
          <a:prstGeom prst="roundRect">
            <a:avLst>
              <a:gd fmla="val 615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6" name="Google Shape;1346;p74"/>
          <p:cNvPicPr preferRelativeResize="0"/>
          <p:nvPr/>
        </p:nvPicPr>
        <p:blipFill rotWithShape="1">
          <a:blip r:embed="rId5">
            <a:alphaModFix/>
          </a:blip>
          <a:srcRect b="0" l="0" r="0" t="11432"/>
          <a:stretch/>
        </p:blipFill>
        <p:spPr>
          <a:xfrm>
            <a:off x="4359960" y="1055004"/>
            <a:ext cx="3467807" cy="3071371"/>
          </a:xfrm>
          <a:prstGeom prst="roundRect">
            <a:avLst>
              <a:gd fmla="val 798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7" name="Google Shape;1347;p74"/>
          <p:cNvSpPr txBox="1"/>
          <p:nvPr/>
        </p:nvSpPr>
        <p:spPr>
          <a:xfrm>
            <a:off x="442281" y="4962138"/>
            <a:ext cx="3467807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BFBFBF"/>
                </a:solidFill>
                <a:latin typeface="Trebuchet MS"/>
                <a:ea typeface="Trebuchet MS"/>
                <a:cs typeface="Trebuchet MS"/>
                <a:sym typeface="Trebuchet MS"/>
              </a:rPr>
              <a:t>Man in black shirt is playing guitar</a:t>
            </a:r>
            <a:endParaRPr sz="2800">
              <a:solidFill>
                <a:srgbClr val="BFBF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8" name="Google Shape;1348;p74"/>
          <p:cNvSpPr txBox="1"/>
          <p:nvPr/>
        </p:nvSpPr>
        <p:spPr>
          <a:xfrm>
            <a:off x="4359960" y="4962138"/>
            <a:ext cx="3549350" cy="1255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BFBFBF"/>
                </a:solidFill>
                <a:latin typeface="Trebuchet MS"/>
                <a:ea typeface="Trebuchet MS"/>
                <a:cs typeface="Trebuchet MS"/>
                <a:sym typeface="Trebuchet MS"/>
              </a:rPr>
              <a:t>Construction worker in orange safety vest is working on road</a:t>
            </a:r>
            <a:endParaRPr sz="2800">
              <a:solidFill>
                <a:srgbClr val="BFBF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9" name="Google Shape;1349;p74"/>
          <p:cNvSpPr txBox="1"/>
          <p:nvPr/>
        </p:nvSpPr>
        <p:spPr>
          <a:xfrm>
            <a:off x="8277638" y="4962138"/>
            <a:ext cx="3467807" cy="1255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BFBFBF"/>
                </a:solidFill>
                <a:latin typeface="Trebuchet MS"/>
                <a:ea typeface="Trebuchet MS"/>
                <a:cs typeface="Trebuchet MS"/>
                <a:sym typeface="Trebuchet MS"/>
              </a:rPr>
              <a:t>Two young girls are playing with lego toy</a:t>
            </a:r>
            <a:endParaRPr sz="2800">
              <a:solidFill>
                <a:srgbClr val="BFBF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oogle Shape;1354;p75"/>
          <p:cNvGrpSpPr/>
          <p:nvPr/>
        </p:nvGrpSpPr>
        <p:grpSpPr>
          <a:xfrm>
            <a:off x="864704" y="891391"/>
            <a:ext cx="10900054" cy="5678373"/>
            <a:chOff x="1697527" y="1874660"/>
            <a:chExt cx="8812014" cy="4590610"/>
          </a:xfrm>
        </p:grpSpPr>
        <p:grpSp>
          <p:nvGrpSpPr>
            <p:cNvPr id="1355" name="Google Shape;1355;p75"/>
            <p:cNvGrpSpPr/>
            <p:nvPr/>
          </p:nvGrpSpPr>
          <p:grpSpPr>
            <a:xfrm>
              <a:off x="3771924" y="1874660"/>
              <a:ext cx="6737617" cy="4590610"/>
              <a:chOff x="3404355" y="2170732"/>
              <a:chExt cx="6039379" cy="4114872"/>
            </a:xfrm>
          </p:grpSpPr>
          <p:pic>
            <p:nvPicPr>
              <p:cNvPr id="1356" name="Google Shape;1356;p7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404355" y="2230139"/>
                <a:ext cx="6039379" cy="40554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7" name="Google Shape;1357;p75"/>
              <p:cNvSpPr txBox="1"/>
              <p:nvPr/>
            </p:nvSpPr>
            <p:spPr>
              <a:xfrm>
                <a:off x="4991494" y="3647260"/>
                <a:ext cx="900100" cy="428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2800">
                    <a:solidFill>
                      <a:srgbClr val="DC1D37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</a:t>
                </a:r>
                <a:endParaRPr b="1" sz="2800">
                  <a:solidFill>
                    <a:srgbClr val="DC1D37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358" name="Google Shape;1358;p75"/>
              <p:cNvSpPr txBox="1"/>
              <p:nvPr/>
            </p:nvSpPr>
            <p:spPr>
              <a:xfrm>
                <a:off x="6161155" y="2899058"/>
                <a:ext cx="900100" cy="428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2800">
                    <a:solidFill>
                      <a:srgbClr val="1CDE2E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G</a:t>
                </a:r>
                <a:endParaRPr b="1" sz="2800">
                  <a:solidFill>
                    <a:srgbClr val="1CDE2E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359" name="Google Shape;1359;p75"/>
              <p:cNvSpPr txBox="1"/>
              <p:nvPr/>
            </p:nvSpPr>
            <p:spPr>
              <a:xfrm>
                <a:off x="7806883" y="2170732"/>
                <a:ext cx="900100" cy="428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2800">
                    <a:solidFill>
                      <a:srgbClr val="1A5CE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</a:t>
                </a:r>
                <a:endParaRPr b="1" sz="2800">
                  <a:solidFill>
                    <a:srgbClr val="1A5CE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360" name="Google Shape;1360;p75"/>
              <p:cNvSpPr txBox="1"/>
              <p:nvPr/>
            </p:nvSpPr>
            <p:spPr>
              <a:xfrm>
                <a:off x="4139266" y="4604568"/>
                <a:ext cx="990600" cy="629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4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= </a:t>
                </a:r>
                <a:endParaRPr/>
              </a:p>
            </p:txBody>
          </p:sp>
        </p:grpSp>
        <p:pic>
          <p:nvPicPr>
            <p:cNvPr id="1361" name="Google Shape;1361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97527" y="3512086"/>
              <a:ext cx="2841166" cy="2595969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362" name="Google Shape;1362;p75"/>
          <p:cNvSpPr txBox="1"/>
          <p:nvPr/>
        </p:nvSpPr>
        <p:spPr>
          <a:xfrm>
            <a:off x="497377" y="1266488"/>
            <a:ext cx="75167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Много неструктурированной информации</a:t>
            </a:r>
            <a:endParaRPr/>
          </a:p>
        </p:txBody>
      </p:sp>
      <p:sp>
        <p:nvSpPr>
          <p:cNvPr id="1363" name="Google Shape;1363;p7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ТРУДНОСТИ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K\Documents\yCamp2015\Presentation\etc\lena.gif" id="1368" name="Google Shape;1368;p76"/>
          <p:cNvPicPr preferRelativeResize="0"/>
          <p:nvPr/>
        </p:nvPicPr>
        <p:blipFill rotWithShape="1">
          <a:blip r:embed="rId3">
            <a:alphaModFix/>
          </a:blip>
          <a:srcRect b="0" l="8909" r="14784" t="0"/>
          <a:stretch/>
        </p:blipFill>
        <p:spPr>
          <a:xfrm>
            <a:off x="191344" y="2146736"/>
            <a:ext cx="2416800" cy="316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76"/>
          <p:cNvSpPr txBox="1"/>
          <p:nvPr/>
        </p:nvSpPr>
        <p:spPr>
          <a:xfrm>
            <a:off x="5950935" y="2373114"/>
            <a:ext cx="1832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1370" name="Google Shape;1370;p76"/>
          <p:cNvSpPr/>
          <p:nvPr/>
        </p:nvSpPr>
        <p:spPr>
          <a:xfrm>
            <a:off x="5900601" y="3600030"/>
            <a:ext cx="372224" cy="485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1" name="Google Shape;1371;p76"/>
          <p:cNvSpPr/>
          <p:nvPr/>
        </p:nvSpPr>
        <p:spPr>
          <a:xfrm>
            <a:off x="2777321" y="3614544"/>
            <a:ext cx="372224" cy="485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2" name="Google Shape;1372;p7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ПРИЗНАКИ В МАШИННОМ ЗРЕНИИ</a:t>
            </a:r>
            <a:endParaRPr/>
          </a:p>
        </p:txBody>
      </p:sp>
      <p:pic>
        <p:nvPicPr>
          <p:cNvPr id="1373" name="Google Shape;137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8722" y="2148792"/>
            <a:ext cx="2412701" cy="31631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4" name="Google Shape;1374;p76"/>
          <p:cNvSpPr/>
          <p:nvPr/>
        </p:nvSpPr>
        <p:spPr>
          <a:xfrm>
            <a:off x="4632606" y="2475813"/>
            <a:ext cx="328543" cy="32854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5" name="Google Shape;1375;p76"/>
          <p:cNvSpPr/>
          <p:nvPr/>
        </p:nvSpPr>
        <p:spPr>
          <a:xfrm flipH="1">
            <a:off x="4607680" y="3630731"/>
            <a:ext cx="133315" cy="133315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6" name="Google Shape;1376;p76"/>
          <p:cNvSpPr/>
          <p:nvPr/>
        </p:nvSpPr>
        <p:spPr>
          <a:xfrm>
            <a:off x="5371607" y="3141099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7" name="Google Shape;1377;p76"/>
          <p:cNvSpPr/>
          <p:nvPr/>
        </p:nvSpPr>
        <p:spPr>
          <a:xfrm>
            <a:off x="5444277" y="2769214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8" name="Google Shape;1378;p76"/>
          <p:cNvSpPr/>
          <p:nvPr/>
        </p:nvSpPr>
        <p:spPr>
          <a:xfrm>
            <a:off x="5173510" y="4850138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9" name="Google Shape;1379;p76"/>
          <p:cNvSpPr/>
          <p:nvPr/>
        </p:nvSpPr>
        <p:spPr>
          <a:xfrm>
            <a:off x="3659688" y="2913160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0" name="Google Shape;1380;p76"/>
          <p:cNvSpPr/>
          <p:nvPr/>
        </p:nvSpPr>
        <p:spPr>
          <a:xfrm>
            <a:off x="3886671" y="4242433"/>
            <a:ext cx="316138" cy="316138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1" name="Google Shape;1381;p76"/>
          <p:cNvSpPr/>
          <p:nvPr/>
        </p:nvSpPr>
        <p:spPr>
          <a:xfrm>
            <a:off x="4224406" y="3729237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2" name="Google Shape;1382;p76"/>
          <p:cNvSpPr/>
          <p:nvPr/>
        </p:nvSpPr>
        <p:spPr>
          <a:xfrm>
            <a:off x="4683387" y="4226499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3" name="Google Shape;1383;p76"/>
          <p:cNvSpPr/>
          <p:nvPr/>
        </p:nvSpPr>
        <p:spPr>
          <a:xfrm>
            <a:off x="3710785" y="4782967"/>
            <a:ext cx="213946" cy="213946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4" name="Google Shape;1384;p76"/>
          <p:cNvSpPr/>
          <p:nvPr/>
        </p:nvSpPr>
        <p:spPr>
          <a:xfrm>
            <a:off x="4759081" y="3141100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5" name="Google Shape;1385;p76"/>
          <p:cNvSpPr/>
          <p:nvPr/>
        </p:nvSpPr>
        <p:spPr>
          <a:xfrm>
            <a:off x="4865535" y="3935789"/>
            <a:ext cx="124409" cy="124409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5036845" y="3732834"/>
            <a:ext cx="124409" cy="124409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87" name="Google Shape;1387;p76"/>
          <p:cNvGrpSpPr/>
          <p:nvPr/>
        </p:nvGrpSpPr>
        <p:grpSpPr>
          <a:xfrm>
            <a:off x="6384429" y="2914103"/>
            <a:ext cx="920726" cy="1846795"/>
            <a:chOff x="6417708" y="3090887"/>
            <a:chExt cx="920726" cy="1846795"/>
          </a:xfrm>
        </p:grpSpPr>
        <p:pic>
          <p:nvPicPr>
            <p:cNvPr id="1388" name="Google Shape;1388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17708" y="3786136"/>
              <a:ext cx="920726" cy="1151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9" name="Google Shape;1389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17708" y="3090887"/>
              <a:ext cx="920726" cy="11515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K\Documents\yCamp2015\Presentation\etc\lena.gif" id="1394" name="Google Shape;1394;p77"/>
          <p:cNvPicPr preferRelativeResize="0"/>
          <p:nvPr/>
        </p:nvPicPr>
        <p:blipFill rotWithShape="1">
          <a:blip r:embed="rId3">
            <a:alphaModFix/>
          </a:blip>
          <a:srcRect b="0" l="8909" r="14784" t="0"/>
          <a:stretch/>
        </p:blipFill>
        <p:spPr>
          <a:xfrm>
            <a:off x="191344" y="2146736"/>
            <a:ext cx="2416800" cy="316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77"/>
          <p:cNvSpPr txBox="1"/>
          <p:nvPr/>
        </p:nvSpPr>
        <p:spPr>
          <a:xfrm>
            <a:off x="10629185" y="3683367"/>
            <a:ext cx="1486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“Lenna”</a:t>
            </a:r>
            <a:endParaRPr b="1"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6" name="Google Shape;1396;p77"/>
          <p:cNvSpPr/>
          <p:nvPr/>
        </p:nvSpPr>
        <p:spPr>
          <a:xfrm>
            <a:off x="7406599" y="3600030"/>
            <a:ext cx="372224" cy="485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7" name="Google Shape;1397;p77"/>
          <p:cNvSpPr/>
          <p:nvPr/>
        </p:nvSpPr>
        <p:spPr>
          <a:xfrm>
            <a:off x="10180914" y="3682950"/>
            <a:ext cx="372224" cy="485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8" name="Google Shape;1398;p77"/>
          <p:cNvSpPr txBox="1"/>
          <p:nvPr/>
        </p:nvSpPr>
        <p:spPr>
          <a:xfrm>
            <a:off x="5950935" y="2373114"/>
            <a:ext cx="1832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1399" name="Google Shape;1399;p77"/>
          <p:cNvSpPr/>
          <p:nvPr/>
        </p:nvSpPr>
        <p:spPr>
          <a:xfrm>
            <a:off x="5900601" y="3600030"/>
            <a:ext cx="372224" cy="485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0" name="Google Shape;1400;p77"/>
          <p:cNvSpPr/>
          <p:nvPr/>
        </p:nvSpPr>
        <p:spPr>
          <a:xfrm>
            <a:off x="2777321" y="3614544"/>
            <a:ext cx="372224" cy="485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1" name="Google Shape;1401;p7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ПРИЗНАКИ В МАШИННОМ ЗРЕНИИ</a:t>
            </a:r>
            <a:endParaRPr/>
          </a:p>
        </p:txBody>
      </p:sp>
      <p:pic>
        <p:nvPicPr>
          <p:cNvPr id="1402" name="Google Shape;140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107" y="3026652"/>
            <a:ext cx="2183963" cy="177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8722" y="2148792"/>
            <a:ext cx="2412701" cy="31631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4" name="Google Shape;1404;p77"/>
          <p:cNvSpPr/>
          <p:nvPr/>
        </p:nvSpPr>
        <p:spPr>
          <a:xfrm>
            <a:off x="4632606" y="2475813"/>
            <a:ext cx="328543" cy="32854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5" name="Google Shape;1405;p77"/>
          <p:cNvSpPr/>
          <p:nvPr/>
        </p:nvSpPr>
        <p:spPr>
          <a:xfrm flipH="1">
            <a:off x="4607680" y="3630731"/>
            <a:ext cx="133315" cy="133315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6" name="Google Shape;1406;p77"/>
          <p:cNvSpPr/>
          <p:nvPr/>
        </p:nvSpPr>
        <p:spPr>
          <a:xfrm>
            <a:off x="5371607" y="3141099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7" name="Google Shape;1407;p77"/>
          <p:cNvSpPr/>
          <p:nvPr/>
        </p:nvSpPr>
        <p:spPr>
          <a:xfrm>
            <a:off x="5444277" y="2769214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8" name="Google Shape;1408;p77"/>
          <p:cNvSpPr/>
          <p:nvPr/>
        </p:nvSpPr>
        <p:spPr>
          <a:xfrm>
            <a:off x="5173510" y="4850138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9" name="Google Shape;1409;p77"/>
          <p:cNvSpPr/>
          <p:nvPr/>
        </p:nvSpPr>
        <p:spPr>
          <a:xfrm>
            <a:off x="3659688" y="2913160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0" name="Google Shape;1410;p77"/>
          <p:cNvSpPr/>
          <p:nvPr/>
        </p:nvSpPr>
        <p:spPr>
          <a:xfrm>
            <a:off x="3886671" y="4242433"/>
            <a:ext cx="316138" cy="316138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1" name="Google Shape;1411;p77"/>
          <p:cNvSpPr/>
          <p:nvPr/>
        </p:nvSpPr>
        <p:spPr>
          <a:xfrm>
            <a:off x="4224406" y="3729237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2" name="Google Shape;1412;p77"/>
          <p:cNvSpPr/>
          <p:nvPr/>
        </p:nvSpPr>
        <p:spPr>
          <a:xfrm>
            <a:off x="4683387" y="4226499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3" name="Google Shape;1413;p77"/>
          <p:cNvSpPr/>
          <p:nvPr/>
        </p:nvSpPr>
        <p:spPr>
          <a:xfrm>
            <a:off x="3710785" y="4782967"/>
            <a:ext cx="213946" cy="213946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4" name="Google Shape;1414;p77"/>
          <p:cNvSpPr/>
          <p:nvPr/>
        </p:nvSpPr>
        <p:spPr>
          <a:xfrm>
            <a:off x="4759081" y="3141100"/>
            <a:ext cx="226983" cy="226983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5" name="Google Shape;1415;p77"/>
          <p:cNvSpPr/>
          <p:nvPr/>
        </p:nvSpPr>
        <p:spPr>
          <a:xfrm>
            <a:off x="4865535" y="3935789"/>
            <a:ext cx="124409" cy="124409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6" name="Google Shape;1416;p77"/>
          <p:cNvSpPr/>
          <p:nvPr/>
        </p:nvSpPr>
        <p:spPr>
          <a:xfrm>
            <a:off x="5036845" y="3732834"/>
            <a:ext cx="124409" cy="124409"/>
          </a:xfrm>
          <a:prstGeom prst="ellipse">
            <a:avLst/>
          </a:prstGeom>
          <a:solidFill>
            <a:srgbClr val="55D98E">
              <a:alpha val="29803"/>
            </a:srgbClr>
          </a:solidFill>
          <a:ln cap="flat" cmpd="sng" w="28575">
            <a:solidFill>
              <a:srgbClr val="0DE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17" name="Google Shape;1417;p77"/>
          <p:cNvGrpSpPr/>
          <p:nvPr/>
        </p:nvGrpSpPr>
        <p:grpSpPr>
          <a:xfrm>
            <a:off x="6384429" y="2914103"/>
            <a:ext cx="920726" cy="1846795"/>
            <a:chOff x="6417708" y="3090887"/>
            <a:chExt cx="920726" cy="1846795"/>
          </a:xfrm>
        </p:grpSpPr>
        <p:pic>
          <p:nvPicPr>
            <p:cNvPr id="1418" name="Google Shape;1418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17708" y="3786136"/>
              <a:ext cx="920726" cy="1151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17708" y="3090887"/>
              <a:ext cx="920726" cy="11515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СВЁРТКА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425" name="Google Shape;1425;p78"/>
          <p:cNvGraphicFramePr/>
          <p:nvPr/>
        </p:nvGraphicFramePr>
        <p:xfrm>
          <a:off x="788377" y="2378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{5CC066F0-CACF-4871-AF17-F992ABFCA5A7}</a:tableStyleId>
              </a:tblPr>
              <a:tblGrid>
                <a:gridCol w="496600"/>
                <a:gridCol w="496600"/>
                <a:gridCol w="496600"/>
                <a:gridCol w="496600"/>
              </a:tblGrid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7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D5C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C150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26" name="Google Shape;1426;p78"/>
          <p:cNvGraphicFramePr/>
          <p:nvPr/>
        </p:nvGraphicFramePr>
        <p:xfrm>
          <a:off x="3816135" y="26153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{5CC066F0-CACF-4871-AF17-F992ABFCA5A7}</a:tableStyleId>
              </a:tblPr>
              <a:tblGrid>
                <a:gridCol w="496600"/>
                <a:gridCol w="496600"/>
                <a:gridCol w="496600"/>
              </a:tblGrid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-1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27" name="Google Shape;1427;p78"/>
          <p:cNvSpPr txBox="1"/>
          <p:nvPr/>
        </p:nvSpPr>
        <p:spPr>
          <a:xfrm>
            <a:off x="2883759" y="3031786"/>
            <a:ext cx="849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endParaRPr/>
          </a:p>
        </p:txBody>
      </p:sp>
      <p:sp>
        <p:nvSpPr>
          <p:cNvPr id="1428" name="Google Shape;1428;p78"/>
          <p:cNvSpPr txBox="1"/>
          <p:nvPr/>
        </p:nvSpPr>
        <p:spPr>
          <a:xfrm>
            <a:off x="5414979" y="2915672"/>
            <a:ext cx="849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endParaRPr b="1" sz="4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429" name="Google Shape;1429;p78"/>
          <p:cNvGraphicFramePr/>
          <p:nvPr/>
        </p:nvGraphicFramePr>
        <p:xfrm>
          <a:off x="6455301" y="28511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{5CC066F0-CACF-4871-AF17-F992ABFCA5A7}</a:tableStyleId>
              </a:tblPr>
              <a:tblGrid>
                <a:gridCol w="496600"/>
                <a:gridCol w="496600"/>
              </a:tblGrid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-7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04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…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0404"/>
                    </a:solidFill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…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04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 u="none" cap="none" strike="noStrike">
                          <a:solidFill>
                            <a:schemeClr val="lt1"/>
                          </a:solidFill>
                        </a:rPr>
                        <a:t>…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2350" marB="52350" marR="104675" marL="104675" anchor="ctr">
                    <a:lnL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763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0404"/>
                    </a:solidFill>
                  </a:tcPr>
                </a:tc>
              </a:tr>
            </a:tbl>
          </a:graphicData>
        </a:graphic>
      </p:graphicFrame>
      <p:sp>
        <p:nvSpPr>
          <p:cNvPr id="1430" name="Google Shape;1430;p78"/>
          <p:cNvSpPr/>
          <p:nvPr/>
        </p:nvSpPr>
        <p:spPr>
          <a:xfrm>
            <a:off x="6377541" y="2790054"/>
            <a:ext cx="623788" cy="597217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31" name="Google Shape;143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5668" y="1654606"/>
            <a:ext cx="3438955" cy="365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78"/>
          <p:cNvSpPr txBox="1"/>
          <p:nvPr/>
        </p:nvSpPr>
        <p:spPr>
          <a:xfrm>
            <a:off x="1332030" y="1784984"/>
            <a:ext cx="591829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33" name="Google Shape;1433;p78"/>
          <p:cNvSpPr txBox="1"/>
          <p:nvPr/>
        </p:nvSpPr>
        <p:spPr>
          <a:xfrm>
            <a:off x="4290463" y="1981435"/>
            <a:ext cx="729687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34" name="Google Shape;1434;p78"/>
          <p:cNvSpPr txBox="1"/>
          <p:nvPr/>
        </p:nvSpPr>
        <p:spPr>
          <a:xfrm>
            <a:off x="4985684" y="4587244"/>
            <a:ext cx="3027688" cy="15859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35" name="Google Shape;1435;p78"/>
          <p:cNvSpPr txBox="1"/>
          <p:nvPr/>
        </p:nvSpPr>
        <p:spPr>
          <a:xfrm>
            <a:off x="2392342" y="1198275"/>
            <a:ext cx="1832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Свёртка</a:t>
            </a:r>
            <a:endParaRPr/>
          </a:p>
        </p:txBody>
      </p:sp>
      <p:sp>
        <p:nvSpPr>
          <p:cNvPr id="1436" name="Google Shape;1436;p78"/>
          <p:cNvSpPr txBox="1"/>
          <p:nvPr/>
        </p:nvSpPr>
        <p:spPr>
          <a:xfrm>
            <a:off x="6499528" y="2121135"/>
            <a:ext cx="553357" cy="5847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437" name="Google Shape;1437;p78"/>
          <p:cNvCxnSpPr/>
          <p:nvPr/>
        </p:nvCxnSpPr>
        <p:spPr>
          <a:xfrm rot="-5400000">
            <a:off x="5252211" y="3439500"/>
            <a:ext cx="1491000" cy="138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38" name="Google Shape;1438;p78"/>
          <p:cNvCxnSpPr>
            <a:stCxn id="1435" idx="2"/>
            <a:endCxn id="1427" idx="0"/>
          </p:cNvCxnSpPr>
          <p:nvPr/>
        </p:nvCxnSpPr>
        <p:spPr>
          <a:xfrm flipH="1" rot="-5400000">
            <a:off x="2622934" y="2345590"/>
            <a:ext cx="13719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39" name="Google Shape;1439;p78"/>
          <p:cNvSpPr/>
          <p:nvPr/>
        </p:nvSpPr>
        <p:spPr>
          <a:xfrm>
            <a:off x="1278916" y="2383522"/>
            <a:ext cx="1494755" cy="1411244"/>
          </a:xfrm>
          <a:prstGeom prst="rect">
            <a:avLst/>
          </a:prstGeom>
          <a:noFill/>
          <a:ln cap="flat" cmpd="sng" w="38100">
            <a:solidFill>
              <a:srgbClr val="A7FF0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0" name="Google Shape;1440;p78"/>
          <p:cNvSpPr/>
          <p:nvPr/>
        </p:nvSpPr>
        <p:spPr>
          <a:xfrm>
            <a:off x="788377" y="2378759"/>
            <a:ext cx="1494755" cy="1411244"/>
          </a:xfrm>
          <a:prstGeom prst="rect">
            <a:avLst/>
          </a:prstGeom>
          <a:noFill/>
          <a:ln cap="flat" cmpd="sng" w="57150">
            <a:solidFill>
              <a:srgbClr val="77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7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СВЁРТКА</a:t>
            </a:r>
            <a:endParaRPr/>
          </a:p>
        </p:txBody>
      </p:sp>
      <p:pic>
        <p:nvPicPr>
          <p:cNvPr descr="C:\Users\LK\Documents\yCamp2015\Presentation\etc\lena.gif" id="1446" name="Google Shape;1446;p79"/>
          <p:cNvPicPr preferRelativeResize="0"/>
          <p:nvPr/>
        </p:nvPicPr>
        <p:blipFill rotWithShape="1">
          <a:blip r:embed="rId3">
            <a:alphaModFix/>
          </a:blip>
          <a:srcRect b="0" l="8909" r="14784" t="0"/>
          <a:stretch/>
        </p:blipFill>
        <p:spPr>
          <a:xfrm>
            <a:off x="3257001" y="1394064"/>
            <a:ext cx="3310466" cy="4210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79"/>
          <p:cNvSpPr/>
          <p:nvPr/>
        </p:nvSpPr>
        <p:spPr>
          <a:xfrm rot="5400000">
            <a:off x="7407811" y="1191433"/>
            <a:ext cx="577095" cy="1637636"/>
          </a:xfrm>
          <a:prstGeom prst="bentArrow">
            <a:avLst>
              <a:gd fmla="val 16360" name="adj1"/>
              <a:gd fmla="val 25000" name="adj2"/>
              <a:gd fmla="val 322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48" name="Google Shape;1448;p79"/>
          <p:cNvGrpSpPr/>
          <p:nvPr/>
        </p:nvGrpSpPr>
        <p:grpSpPr>
          <a:xfrm>
            <a:off x="3272738" y="1408081"/>
            <a:ext cx="4090342" cy="1351700"/>
            <a:chOff x="2593921" y="2163385"/>
            <a:chExt cx="4090342" cy="1351700"/>
          </a:xfrm>
        </p:grpSpPr>
        <p:sp>
          <p:nvSpPr>
            <p:cNvPr id="1449" name="Google Shape;1449;p79"/>
            <p:cNvSpPr/>
            <p:nvPr/>
          </p:nvSpPr>
          <p:spPr>
            <a:xfrm>
              <a:off x="2593921" y="2163385"/>
              <a:ext cx="632810" cy="632810"/>
            </a:xfrm>
            <a:prstGeom prst="rect">
              <a:avLst/>
            </a:prstGeom>
            <a:solidFill>
              <a:srgbClr val="11FF05">
                <a:alpha val="49803"/>
              </a:srgbClr>
            </a:solidFill>
            <a:ln cap="flat" cmpd="sng" w="38100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50" name="Google Shape;1450;p79"/>
            <p:cNvCxnSpPr/>
            <p:nvPr/>
          </p:nvCxnSpPr>
          <p:spPr>
            <a:xfrm>
              <a:off x="3223893" y="2170084"/>
              <a:ext cx="3406428" cy="1284021"/>
            </a:xfrm>
            <a:prstGeom prst="straightConnector1">
              <a:avLst/>
            </a:prstGeom>
            <a:noFill/>
            <a:ln cap="flat" cmpd="sng" w="28575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79"/>
            <p:cNvCxnSpPr/>
            <p:nvPr/>
          </p:nvCxnSpPr>
          <p:spPr>
            <a:xfrm>
              <a:off x="3223893" y="2789844"/>
              <a:ext cx="3384838" cy="656959"/>
            </a:xfrm>
            <a:prstGeom prst="straightConnector1">
              <a:avLst/>
            </a:prstGeom>
            <a:noFill/>
            <a:ln cap="flat" cmpd="sng" w="28575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79"/>
            <p:cNvCxnSpPr/>
            <p:nvPr/>
          </p:nvCxnSpPr>
          <p:spPr>
            <a:xfrm>
              <a:off x="2601593" y="2787304"/>
              <a:ext cx="4007138" cy="659499"/>
            </a:xfrm>
            <a:prstGeom prst="straightConnector1">
              <a:avLst/>
            </a:prstGeom>
            <a:noFill/>
            <a:ln cap="flat" cmpd="sng" w="28575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79"/>
            <p:cNvCxnSpPr/>
            <p:nvPr/>
          </p:nvCxnSpPr>
          <p:spPr>
            <a:xfrm>
              <a:off x="2599053" y="2170084"/>
              <a:ext cx="4009678" cy="1271956"/>
            </a:xfrm>
            <a:prstGeom prst="straightConnector1">
              <a:avLst/>
            </a:prstGeom>
            <a:noFill/>
            <a:ln cap="flat" cmpd="sng" w="28575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54" name="Google Shape;1454;p79"/>
            <p:cNvSpPr/>
            <p:nvPr/>
          </p:nvSpPr>
          <p:spPr>
            <a:xfrm>
              <a:off x="6540912" y="3371734"/>
              <a:ext cx="143351" cy="143351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55" name="Google Shape;1455;p79"/>
          <p:cNvSpPr/>
          <p:nvPr/>
        </p:nvSpPr>
        <p:spPr>
          <a:xfrm>
            <a:off x="7223539" y="2616430"/>
            <a:ext cx="2782270" cy="368988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6" name="Google Shape;1456;p79"/>
          <p:cNvSpPr txBox="1"/>
          <p:nvPr/>
        </p:nvSpPr>
        <p:spPr>
          <a:xfrm>
            <a:off x="2102550" y="2982438"/>
            <a:ext cx="849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endParaRPr/>
          </a:p>
        </p:txBody>
      </p:sp>
      <p:pic>
        <p:nvPicPr>
          <p:cNvPr descr="C:\Users\LK\Documents\yCamp2015\Presentation\etc\ker2.png" id="1457" name="Google Shape;145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1157" y="3014390"/>
            <a:ext cx="508845" cy="50884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8" name="Google Shape;1458;p79"/>
          <p:cNvSpPr txBox="1"/>
          <p:nvPr/>
        </p:nvSpPr>
        <p:spPr>
          <a:xfrm>
            <a:off x="1204363" y="2413235"/>
            <a:ext cx="7296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59" name="Google Shape;1459;p79"/>
          <p:cNvSpPr txBox="1"/>
          <p:nvPr/>
        </p:nvSpPr>
        <p:spPr>
          <a:xfrm>
            <a:off x="8756944" y="834941"/>
            <a:ext cx="3027688" cy="1585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60" name="Google Shape;1460;p79"/>
          <p:cNvSpPr txBox="1"/>
          <p:nvPr/>
        </p:nvSpPr>
        <p:spPr>
          <a:xfrm>
            <a:off x="3325930" y="807084"/>
            <a:ext cx="5918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61" name="Google Shape;1461;p79"/>
          <p:cNvSpPr txBox="1"/>
          <p:nvPr/>
        </p:nvSpPr>
        <p:spPr>
          <a:xfrm>
            <a:off x="7310658" y="2552068"/>
            <a:ext cx="5533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8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СВЁРТКА</a:t>
            </a:r>
            <a:endParaRPr/>
          </a:p>
        </p:txBody>
      </p:sp>
      <p:pic>
        <p:nvPicPr>
          <p:cNvPr descr="C:\Users\LK\Documents\yCamp2015\Presentation\etc\lena.gif" id="1467" name="Google Shape;1467;p80"/>
          <p:cNvPicPr preferRelativeResize="0"/>
          <p:nvPr/>
        </p:nvPicPr>
        <p:blipFill rotWithShape="1">
          <a:blip r:embed="rId3">
            <a:alphaModFix/>
          </a:blip>
          <a:srcRect b="0" l="8909" r="14784" t="0"/>
          <a:stretch/>
        </p:blipFill>
        <p:spPr>
          <a:xfrm>
            <a:off x="3257001" y="1394064"/>
            <a:ext cx="3310466" cy="421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7581" y="2616589"/>
            <a:ext cx="2768228" cy="370795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9" name="Google Shape;1469;p80"/>
          <p:cNvSpPr/>
          <p:nvPr/>
        </p:nvSpPr>
        <p:spPr>
          <a:xfrm rot="5400000">
            <a:off x="7407811" y="1191433"/>
            <a:ext cx="577095" cy="1637636"/>
          </a:xfrm>
          <a:prstGeom prst="bentArrow">
            <a:avLst>
              <a:gd fmla="val 16360" name="adj1"/>
              <a:gd fmla="val 25000" name="adj2"/>
              <a:gd fmla="val 322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70" name="Google Shape;1470;p80"/>
          <p:cNvGrpSpPr/>
          <p:nvPr/>
        </p:nvGrpSpPr>
        <p:grpSpPr>
          <a:xfrm>
            <a:off x="3272738" y="1408081"/>
            <a:ext cx="4090342" cy="1351700"/>
            <a:chOff x="2593921" y="2163385"/>
            <a:chExt cx="4090342" cy="1351700"/>
          </a:xfrm>
        </p:grpSpPr>
        <p:sp>
          <p:nvSpPr>
            <p:cNvPr id="1471" name="Google Shape;1471;p80"/>
            <p:cNvSpPr/>
            <p:nvPr/>
          </p:nvSpPr>
          <p:spPr>
            <a:xfrm>
              <a:off x="2593921" y="2163385"/>
              <a:ext cx="632810" cy="632810"/>
            </a:xfrm>
            <a:prstGeom prst="rect">
              <a:avLst/>
            </a:prstGeom>
            <a:solidFill>
              <a:srgbClr val="11FF05">
                <a:alpha val="49803"/>
              </a:srgbClr>
            </a:solidFill>
            <a:ln cap="flat" cmpd="sng" w="38100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72" name="Google Shape;1472;p80"/>
            <p:cNvCxnSpPr/>
            <p:nvPr/>
          </p:nvCxnSpPr>
          <p:spPr>
            <a:xfrm>
              <a:off x="3223893" y="2170084"/>
              <a:ext cx="3406428" cy="1284021"/>
            </a:xfrm>
            <a:prstGeom prst="straightConnector1">
              <a:avLst/>
            </a:prstGeom>
            <a:noFill/>
            <a:ln cap="flat" cmpd="sng" w="28575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3" name="Google Shape;1473;p80"/>
            <p:cNvCxnSpPr/>
            <p:nvPr/>
          </p:nvCxnSpPr>
          <p:spPr>
            <a:xfrm>
              <a:off x="3223893" y="2789844"/>
              <a:ext cx="3384838" cy="656959"/>
            </a:xfrm>
            <a:prstGeom prst="straightConnector1">
              <a:avLst/>
            </a:prstGeom>
            <a:noFill/>
            <a:ln cap="flat" cmpd="sng" w="28575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4" name="Google Shape;1474;p80"/>
            <p:cNvCxnSpPr/>
            <p:nvPr/>
          </p:nvCxnSpPr>
          <p:spPr>
            <a:xfrm>
              <a:off x="2601593" y="2787304"/>
              <a:ext cx="4007138" cy="659499"/>
            </a:xfrm>
            <a:prstGeom prst="straightConnector1">
              <a:avLst/>
            </a:prstGeom>
            <a:noFill/>
            <a:ln cap="flat" cmpd="sng" w="28575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5" name="Google Shape;1475;p80"/>
            <p:cNvCxnSpPr/>
            <p:nvPr/>
          </p:nvCxnSpPr>
          <p:spPr>
            <a:xfrm>
              <a:off x="2599053" y="2170084"/>
              <a:ext cx="4009678" cy="1271956"/>
            </a:xfrm>
            <a:prstGeom prst="straightConnector1">
              <a:avLst/>
            </a:prstGeom>
            <a:noFill/>
            <a:ln cap="flat" cmpd="sng" w="28575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80"/>
            <p:cNvSpPr/>
            <p:nvPr/>
          </p:nvSpPr>
          <p:spPr>
            <a:xfrm>
              <a:off x="6540912" y="3371734"/>
              <a:ext cx="143351" cy="143351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rgbClr val="11FF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77" name="Google Shape;1477;p80"/>
          <p:cNvSpPr/>
          <p:nvPr/>
        </p:nvSpPr>
        <p:spPr>
          <a:xfrm>
            <a:off x="7223539" y="2616430"/>
            <a:ext cx="2782270" cy="368988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8" name="Google Shape;1478;p80"/>
          <p:cNvSpPr txBox="1"/>
          <p:nvPr/>
        </p:nvSpPr>
        <p:spPr>
          <a:xfrm>
            <a:off x="2102550" y="2982438"/>
            <a:ext cx="849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endParaRPr/>
          </a:p>
        </p:txBody>
      </p:sp>
      <p:pic>
        <p:nvPicPr>
          <p:cNvPr descr="C:\Users\LK\Documents\yCamp2015\Presentation\etc\ker2.png" id="1479" name="Google Shape;1479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157" y="3014390"/>
            <a:ext cx="508845" cy="50884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0" name="Google Shape;1480;p80"/>
          <p:cNvSpPr txBox="1"/>
          <p:nvPr/>
        </p:nvSpPr>
        <p:spPr>
          <a:xfrm>
            <a:off x="1204363" y="2413235"/>
            <a:ext cx="7296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81" name="Google Shape;1481;p80"/>
          <p:cNvSpPr txBox="1"/>
          <p:nvPr/>
        </p:nvSpPr>
        <p:spPr>
          <a:xfrm>
            <a:off x="8756944" y="834941"/>
            <a:ext cx="3027688" cy="1585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1585" y="2237043"/>
            <a:ext cx="3277410" cy="3156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lena.gif" id="1487" name="Google Shape;1487;p81"/>
          <p:cNvPicPr preferRelativeResize="0"/>
          <p:nvPr/>
        </p:nvPicPr>
        <p:blipFill rotWithShape="1">
          <a:blip r:embed="rId4">
            <a:alphaModFix/>
          </a:blip>
          <a:srcRect b="0" l="8909" r="14784" t="0"/>
          <a:stretch/>
        </p:blipFill>
        <p:spPr>
          <a:xfrm>
            <a:off x="320846" y="1938008"/>
            <a:ext cx="2511398" cy="329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8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СВЁРТОЧНЫЙ СЛОЙ НЕЙРОННОЙ СЕТИ</a:t>
            </a:r>
            <a:endParaRPr/>
          </a:p>
        </p:txBody>
      </p:sp>
      <p:pic>
        <p:nvPicPr>
          <p:cNvPr id="1489" name="Google Shape;1489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0845" y="2486125"/>
            <a:ext cx="2032096" cy="267042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LK\Documents\yCamp2015\Presentation\etc\ker2.png" id="1490" name="Google Shape;1490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4550" y="1797039"/>
            <a:ext cx="391202" cy="3912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1" name="Google Shape;1491;p81"/>
          <p:cNvSpPr txBox="1"/>
          <p:nvPr/>
        </p:nvSpPr>
        <p:spPr>
          <a:xfrm>
            <a:off x="8553743" y="3041112"/>
            <a:ext cx="3027688" cy="15859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92" name="Google Shape;1492;p81"/>
          <p:cNvSpPr txBox="1"/>
          <p:nvPr/>
        </p:nvSpPr>
        <p:spPr>
          <a:xfrm>
            <a:off x="4683571" y="2508525"/>
            <a:ext cx="553357" cy="5847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93" name="Google Shape;1493;p81"/>
          <p:cNvSpPr txBox="1"/>
          <p:nvPr/>
        </p:nvSpPr>
        <p:spPr>
          <a:xfrm>
            <a:off x="4484592" y="1208549"/>
            <a:ext cx="729687" cy="58477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94" name="Google Shape;1494;p81"/>
          <p:cNvSpPr txBox="1"/>
          <p:nvPr/>
        </p:nvSpPr>
        <p:spPr>
          <a:xfrm>
            <a:off x="2977587" y="2287541"/>
            <a:ext cx="591829" cy="58477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1585" y="2237043"/>
            <a:ext cx="3277410" cy="3156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lena.gif" id="1500" name="Google Shape;1500;p82"/>
          <p:cNvPicPr preferRelativeResize="0"/>
          <p:nvPr/>
        </p:nvPicPr>
        <p:blipFill rotWithShape="1">
          <a:blip r:embed="rId4">
            <a:alphaModFix/>
          </a:blip>
          <a:srcRect b="0" l="8909" r="14784" t="0"/>
          <a:stretch/>
        </p:blipFill>
        <p:spPr>
          <a:xfrm>
            <a:off x="320846" y="1938008"/>
            <a:ext cx="2511398" cy="329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СВЁРТОЧНЫЙ СЛОЙ НЕЙРОННОЙ СЕТИ</a:t>
            </a:r>
            <a:endParaRPr/>
          </a:p>
        </p:txBody>
      </p:sp>
      <p:pic>
        <p:nvPicPr>
          <p:cNvPr id="1502" name="Google Shape;1502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0845" y="2486125"/>
            <a:ext cx="2032096" cy="267042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LK\Documents\yCamp2015\Presentation\etc\ker2.png" id="1503" name="Google Shape;1503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4550" y="1797039"/>
            <a:ext cx="391202" cy="3912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4" name="Google Shape;1504;p82"/>
          <p:cNvSpPr txBox="1"/>
          <p:nvPr/>
        </p:nvSpPr>
        <p:spPr>
          <a:xfrm>
            <a:off x="4683571" y="2508525"/>
            <a:ext cx="553357" cy="5847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505" name="Google Shape;1505;p82"/>
          <p:cNvSpPr txBox="1"/>
          <p:nvPr/>
        </p:nvSpPr>
        <p:spPr>
          <a:xfrm>
            <a:off x="4484592" y="1208549"/>
            <a:ext cx="729687" cy="5847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506" name="Google Shape;1506;p82"/>
          <p:cNvSpPr txBox="1"/>
          <p:nvPr/>
        </p:nvSpPr>
        <p:spPr>
          <a:xfrm>
            <a:off x="2977587" y="2287541"/>
            <a:ext cx="591829" cy="58477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507" name="Google Shape;1507;p82"/>
          <p:cNvSpPr txBox="1"/>
          <p:nvPr/>
        </p:nvSpPr>
        <p:spPr>
          <a:xfrm>
            <a:off x="8147176" y="3061516"/>
            <a:ext cx="3985963" cy="140166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/>
          <p:nvPr/>
        </p:nvSpPr>
        <p:spPr>
          <a:xfrm>
            <a:off x="8356819" y="2332261"/>
            <a:ext cx="729717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9341987" y="978137"/>
            <a:ext cx="20066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Ответ</a:t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2923214" y="2332261"/>
            <a:ext cx="729717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-97406" y="989712"/>
            <a:ext cx="34783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Новые данные</a:t>
            </a:r>
            <a:endParaRPr/>
          </a:p>
        </p:txBody>
      </p:sp>
      <p:sp>
        <p:nvSpPr>
          <p:cNvPr id="289" name="Google Shape;289;p2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ВЫВОД (INFERENCE)</a:t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 rot="-2778893">
            <a:off x="11398568" y="2502110"/>
            <a:ext cx="654606" cy="39253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2ECC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91" name="Google Shape;291;p29"/>
          <p:cNvGrpSpPr/>
          <p:nvPr/>
        </p:nvGrpSpPr>
        <p:grpSpPr>
          <a:xfrm>
            <a:off x="716675" y="1673661"/>
            <a:ext cx="1796732" cy="2218430"/>
            <a:chOff x="918498" y="1745385"/>
            <a:chExt cx="1918756" cy="2369094"/>
          </a:xfrm>
        </p:grpSpPr>
        <p:pic>
          <p:nvPicPr>
            <p:cNvPr id="292" name="Google Shape;29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464" y="1867211"/>
              <a:ext cx="1761674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29"/>
            <p:cNvSpPr/>
            <p:nvPr/>
          </p:nvSpPr>
          <p:spPr>
            <a:xfrm>
              <a:off x="91849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EB4747">
                <a:alpha val="14901"/>
              </a:srgbClr>
            </a:solidFill>
            <a:ln cap="flat" cmpd="sng" w="25400">
              <a:solidFill>
                <a:srgbClr val="EB47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94" name="Google Shape;294;p29"/>
          <p:cNvGrpSpPr/>
          <p:nvPr/>
        </p:nvGrpSpPr>
        <p:grpSpPr>
          <a:xfrm>
            <a:off x="9450041" y="1673661"/>
            <a:ext cx="1796732" cy="2218430"/>
            <a:chOff x="9310718" y="1745385"/>
            <a:chExt cx="1918756" cy="2369094"/>
          </a:xfrm>
        </p:grpSpPr>
        <p:pic>
          <p:nvPicPr>
            <p:cNvPr id="295" name="Google Shape;295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89260" y="1867211"/>
              <a:ext cx="1761673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29"/>
            <p:cNvSpPr/>
            <p:nvPr/>
          </p:nvSpPr>
          <p:spPr>
            <a:xfrm>
              <a:off x="931071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487EEA">
                <a:alpha val="14901"/>
              </a:srgbClr>
            </a:solidFill>
            <a:ln cap="flat" cmpd="sng" w="25400">
              <a:solidFill>
                <a:srgbClr val="487E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97" name="Google Shape;297;p29"/>
          <p:cNvGrpSpPr/>
          <p:nvPr/>
        </p:nvGrpSpPr>
        <p:grpSpPr>
          <a:xfrm>
            <a:off x="4128635" y="1546339"/>
            <a:ext cx="3753177" cy="2218430"/>
            <a:chOff x="4145646" y="1546339"/>
            <a:chExt cx="3753177" cy="2218430"/>
          </a:xfrm>
        </p:grpSpPr>
        <p:sp>
          <p:nvSpPr>
            <p:cNvPr id="298" name="Google Shape;298;p29"/>
            <p:cNvSpPr/>
            <p:nvPr/>
          </p:nvSpPr>
          <p:spPr>
            <a:xfrm>
              <a:off x="4145646" y="1546339"/>
              <a:ext cx="3753177" cy="2218430"/>
            </a:xfrm>
            <a:prstGeom prst="roundRect">
              <a:avLst>
                <a:gd fmla="val 16667" name="adj"/>
              </a:avLst>
            </a:prstGeom>
            <a:solidFill>
              <a:srgbClr val="3E60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4532321" y="2631440"/>
              <a:ext cx="2950519" cy="736601"/>
            </a:xfrm>
            <a:prstGeom prst="roundRect">
              <a:avLst>
                <a:gd fmla="val 16667" name="adj"/>
              </a:avLst>
            </a:prstGeom>
            <a:solidFill>
              <a:srgbClr val="76B900">
                <a:alpha val="64705"/>
              </a:srgbClr>
            </a:solidFill>
            <a:ln cap="flat" cmpd="sng" w="25400">
              <a:solidFill>
                <a:srgbClr val="76B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Параметры</a:t>
              </a:r>
              <a:endParaRPr/>
            </a:p>
          </p:txBody>
        </p:sp>
        <p:sp>
          <p:nvSpPr>
            <p:cNvPr id="300" name="Google Shape;300;p29"/>
            <p:cNvSpPr txBox="1"/>
            <p:nvPr/>
          </p:nvSpPr>
          <p:spPr>
            <a:xfrm>
              <a:off x="4704982" y="1808696"/>
              <a:ext cx="2604023" cy="575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Модель</a:t>
              </a: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1585" y="2237043"/>
            <a:ext cx="3277410" cy="3156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lena.gif" id="1513" name="Google Shape;1513;p83"/>
          <p:cNvPicPr preferRelativeResize="0"/>
          <p:nvPr/>
        </p:nvPicPr>
        <p:blipFill rotWithShape="1">
          <a:blip r:embed="rId4">
            <a:alphaModFix/>
          </a:blip>
          <a:srcRect b="0" l="8909" r="14784" t="0"/>
          <a:stretch/>
        </p:blipFill>
        <p:spPr>
          <a:xfrm>
            <a:off x="320846" y="1938008"/>
            <a:ext cx="2511398" cy="329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8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СВЁРТОЧНЫЙ СЛОЙ НЕЙРОННОЙ СЕТИ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15" name="Google Shape;1515;p83"/>
          <p:cNvGrpSpPr/>
          <p:nvPr/>
        </p:nvGrpSpPr>
        <p:grpSpPr>
          <a:xfrm>
            <a:off x="5940849" y="1996138"/>
            <a:ext cx="2430539" cy="3160410"/>
            <a:chOff x="7078288" y="2535130"/>
            <a:chExt cx="1441486" cy="1874353"/>
          </a:xfrm>
        </p:grpSpPr>
        <p:pic>
          <p:nvPicPr>
            <p:cNvPr id="1516" name="Google Shape;1516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14594" y="2535130"/>
              <a:ext cx="1205181" cy="1583755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17" name="Google Shape;1517;p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78288" y="2825728"/>
              <a:ext cx="1205181" cy="1583755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descr="C:\Users\LK\Documents\yCamp2015\Presentation\etc\ker2.png" id="1518" name="Google Shape;1518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30036" y="2290525"/>
            <a:ext cx="391202" cy="3912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LK\Documents\yCamp2015\Presentation\etc\ker2.png" id="1519" name="Google Shape;1519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4530036" y="1211805"/>
            <a:ext cx="391202" cy="3912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0" name="Google Shape;1520;p83"/>
          <p:cNvSpPr txBox="1"/>
          <p:nvPr/>
        </p:nvSpPr>
        <p:spPr>
          <a:xfrm rot="5400000">
            <a:off x="4430310" y="1540467"/>
            <a:ext cx="647374" cy="778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1521" name="Google Shape;1521;p83"/>
          <p:cNvSpPr txBox="1"/>
          <p:nvPr/>
        </p:nvSpPr>
        <p:spPr>
          <a:xfrm rot="8076133">
            <a:off x="8086654" y="4737861"/>
            <a:ext cx="486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1522" name="Google Shape;1522;p83"/>
          <p:cNvSpPr txBox="1"/>
          <p:nvPr/>
        </p:nvSpPr>
        <p:spPr>
          <a:xfrm rot="8076133">
            <a:off x="5914887" y="1981763"/>
            <a:ext cx="486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1523" name="Google Shape;1523;p83"/>
          <p:cNvSpPr txBox="1"/>
          <p:nvPr/>
        </p:nvSpPr>
        <p:spPr>
          <a:xfrm>
            <a:off x="2955297" y="5229200"/>
            <a:ext cx="307555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Обучаемые признаки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1585" y="2237043"/>
            <a:ext cx="3277410" cy="3156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lena.gif" id="1529" name="Google Shape;1529;p84"/>
          <p:cNvPicPr preferRelativeResize="0"/>
          <p:nvPr/>
        </p:nvPicPr>
        <p:blipFill rotWithShape="1">
          <a:blip r:embed="rId4">
            <a:alphaModFix/>
          </a:blip>
          <a:srcRect b="0" l="8909" r="14784" t="0"/>
          <a:stretch/>
        </p:blipFill>
        <p:spPr>
          <a:xfrm>
            <a:off x="320846" y="1938008"/>
            <a:ext cx="2511398" cy="329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84"/>
          <p:cNvSpPr txBox="1"/>
          <p:nvPr/>
        </p:nvSpPr>
        <p:spPr>
          <a:xfrm>
            <a:off x="10368111" y="3276671"/>
            <a:ext cx="1776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“Lenna”</a:t>
            </a:r>
            <a:endParaRPr b="1"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1" name="Google Shape;1531;p8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СВЁРТОЧНАЯ НЕЙРОННАЯ СЕТЬ</a:t>
            </a:r>
            <a:endParaRPr/>
          </a:p>
        </p:txBody>
      </p:sp>
      <p:grpSp>
        <p:nvGrpSpPr>
          <p:cNvPr id="1532" name="Google Shape;1532;p84"/>
          <p:cNvGrpSpPr/>
          <p:nvPr/>
        </p:nvGrpSpPr>
        <p:grpSpPr>
          <a:xfrm>
            <a:off x="5940849" y="1996138"/>
            <a:ext cx="2430539" cy="3160410"/>
            <a:chOff x="7078288" y="2535130"/>
            <a:chExt cx="1441486" cy="1874353"/>
          </a:xfrm>
        </p:grpSpPr>
        <p:pic>
          <p:nvPicPr>
            <p:cNvPr id="1533" name="Google Shape;1533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14594" y="2535130"/>
              <a:ext cx="1205181" cy="1583755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34" name="Google Shape;1534;p8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78288" y="2825728"/>
              <a:ext cx="1205181" cy="1583755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descr="C:\Users\LK\Documents\yCamp2015\Presentation\etc\ker2.png" id="1535" name="Google Shape;1535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30036" y="2290525"/>
            <a:ext cx="391202" cy="3912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LK\Documents\yCamp2015\Presentation\etc\ker2.png" id="1536" name="Google Shape;1536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4530036" y="1211805"/>
            <a:ext cx="391202" cy="3912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7" name="Google Shape;1537;p84"/>
          <p:cNvSpPr txBox="1"/>
          <p:nvPr/>
        </p:nvSpPr>
        <p:spPr>
          <a:xfrm rot="5400000">
            <a:off x="4430310" y="1540467"/>
            <a:ext cx="647374" cy="778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1538" name="Google Shape;1538;p84"/>
          <p:cNvSpPr txBox="1"/>
          <p:nvPr/>
        </p:nvSpPr>
        <p:spPr>
          <a:xfrm rot="8076133">
            <a:off x="8086654" y="4737861"/>
            <a:ext cx="486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1539" name="Google Shape;1539;p84"/>
          <p:cNvSpPr txBox="1"/>
          <p:nvPr/>
        </p:nvSpPr>
        <p:spPr>
          <a:xfrm rot="8076133">
            <a:off x="5914887" y="1981763"/>
            <a:ext cx="486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1540" name="Google Shape;1540;p84"/>
          <p:cNvSpPr txBox="1"/>
          <p:nvPr/>
        </p:nvSpPr>
        <p:spPr>
          <a:xfrm>
            <a:off x="2955297" y="5229200"/>
            <a:ext cx="307555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Обучаемые признаки</a:t>
            </a:r>
            <a:endParaRPr/>
          </a:p>
        </p:txBody>
      </p:sp>
      <p:pic>
        <p:nvPicPr>
          <p:cNvPr id="1541" name="Google Shape;1541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34431" y="2665355"/>
            <a:ext cx="2215941" cy="178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K\Documents\yCamp2015\Presentation\etc\handwritten-6.png" id="1546" name="Google Shape;154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678" y="1094132"/>
            <a:ext cx="1923496" cy="1536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7" name="Google Shape;1547;p85"/>
          <p:cNvSpPr txBox="1"/>
          <p:nvPr/>
        </p:nvSpPr>
        <p:spPr>
          <a:xfrm>
            <a:off x="5373602" y="1466673"/>
            <a:ext cx="2205822" cy="707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“шесть”</a:t>
            </a:r>
            <a:endParaRPr sz="4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8" name="Google Shape;1548;p85"/>
          <p:cNvSpPr/>
          <p:nvPr/>
        </p:nvSpPr>
        <p:spPr>
          <a:xfrm>
            <a:off x="4257197" y="1524893"/>
            <a:ext cx="563271" cy="6746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9" name="Google Shape;1549;p8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ПРОБЛЕМЫ НЕ ЗАКОНЧИЛИСЬ</a:t>
            </a:r>
            <a:endParaRPr/>
          </a:p>
        </p:txBody>
      </p:sp>
      <p:grpSp>
        <p:nvGrpSpPr>
          <p:cNvPr id="1550" name="Google Shape;1550;p85"/>
          <p:cNvGrpSpPr/>
          <p:nvPr/>
        </p:nvGrpSpPr>
        <p:grpSpPr>
          <a:xfrm>
            <a:off x="8267276" y="1450837"/>
            <a:ext cx="2722742" cy="822717"/>
            <a:chOff x="6465169" y="1540643"/>
            <a:chExt cx="2436509" cy="736228"/>
          </a:xfrm>
        </p:grpSpPr>
        <p:sp>
          <p:nvSpPr>
            <p:cNvPr id="1551" name="Google Shape;1551;p85"/>
            <p:cNvSpPr/>
            <p:nvPr/>
          </p:nvSpPr>
          <p:spPr>
            <a:xfrm rot="-2700000">
              <a:off x="6482318" y="1739130"/>
              <a:ext cx="701930" cy="339254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52" name="Google Shape;1552;p85"/>
            <p:cNvSpPr txBox="1"/>
            <p:nvPr/>
          </p:nvSpPr>
          <p:spPr>
            <a:xfrm>
              <a:off x="7389510" y="1647147"/>
              <a:ext cx="1512168" cy="578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3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Легко</a:t>
              </a: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86"/>
          <p:cNvGrpSpPr/>
          <p:nvPr/>
        </p:nvGrpSpPr>
        <p:grpSpPr>
          <a:xfrm>
            <a:off x="8286442" y="4282030"/>
            <a:ext cx="3066142" cy="884586"/>
            <a:chOff x="6681192" y="4034234"/>
            <a:chExt cx="2743809" cy="791593"/>
          </a:xfrm>
        </p:grpSpPr>
        <p:sp>
          <p:nvSpPr>
            <p:cNvPr id="1558" name="Google Shape;1558;p86"/>
            <p:cNvSpPr/>
            <p:nvPr/>
          </p:nvSpPr>
          <p:spPr>
            <a:xfrm>
              <a:off x="6681192" y="4034234"/>
              <a:ext cx="791593" cy="791593"/>
            </a:xfrm>
            <a:prstGeom prst="mathMultiply">
              <a:avLst>
                <a:gd fmla="val 23520" name="adj1"/>
              </a:avLst>
            </a:prstGeom>
            <a:solidFill>
              <a:srgbClr val="DC1D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59" name="Google Shape;1559;p86"/>
            <p:cNvSpPr txBox="1"/>
            <p:nvPr/>
          </p:nvSpPr>
          <p:spPr>
            <a:xfrm>
              <a:off x="7552793" y="4168420"/>
              <a:ext cx="1872208" cy="578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3600">
                  <a:solidFill>
                    <a:srgbClr val="DC1D37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Сложно</a:t>
              </a:r>
              <a:endParaRPr/>
            </a:p>
          </p:txBody>
        </p:sp>
      </p:grpSp>
      <p:grpSp>
        <p:nvGrpSpPr>
          <p:cNvPr id="1560" name="Google Shape;1560;p86"/>
          <p:cNvGrpSpPr/>
          <p:nvPr/>
        </p:nvGrpSpPr>
        <p:grpSpPr>
          <a:xfrm>
            <a:off x="8267276" y="1450837"/>
            <a:ext cx="2722742" cy="822717"/>
            <a:chOff x="6465169" y="1540643"/>
            <a:chExt cx="2436509" cy="736228"/>
          </a:xfrm>
        </p:grpSpPr>
        <p:sp>
          <p:nvSpPr>
            <p:cNvPr id="1561" name="Google Shape;1561;p86"/>
            <p:cNvSpPr/>
            <p:nvPr/>
          </p:nvSpPr>
          <p:spPr>
            <a:xfrm rot="-2700000">
              <a:off x="6482318" y="1739130"/>
              <a:ext cx="701930" cy="339254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62" name="Google Shape;1562;p86"/>
            <p:cNvSpPr txBox="1"/>
            <p:nvPr/>
          </p:nvSpPr>
          <p:spPr>
            <a:xfrm>
              <a:off x="7389510" y="1647147"/>
              <a:ext cx="1512168" cy="578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3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Легко</a:t>
              </a:r>
              <a:endParaRPr/>
            </a:p>
          </p:txBody>
        </p:sp>
      </p:grpSp>
      <p:pic>
        <p:nvPicPr>
          <p:cNvPr descr="C:\Users\LK\Documents\yCamp2015\Presentation\etc\handwritten-6.png" id="1563" name="Google Shape;156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678" y="1094132"/>
            <a:ext cx="1923496" cy="1536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4" name="Google Shape;1564;p86"/>
          <p:cNvSpPr txBox="1"/>
          <p:nvPr/>
        </p:nvSpPr>
        <p:spPr>
          <a:xfrm>
            <a:off x="5373602" y="1466673"/>
            <a:ext cx="2205822" cy="707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“шесть”</a:t>
            </a:r>
            <a:endParaRPr sz="4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5" name="Google Shape;1565;p86"/>
          <p:cNvSpPr/>
          <p:nvPr/>
        </p:nvSpPr>
        <p:spPr>
          <a:xfrm>
            <a:off x="4257197" y="1524893"/>
            <a:ext cx="563271" cy="6746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66" name="Google Shape;1566;p86"/>
          <p:cNvGrpSpPr/>
          <p:nvPr/>
        </p:nvGrpSpPr>
        <p:grpSpPr>
          <a:xfrm>
            <a:off x="1298784" y="3067318"/>
            <a:ext cx="6408995" cy="3314010"/>
            <a:chOff x="873944" y="3429000"/>
            <a:chExt cx="5735240" cy="2965620"/>
          </a:xfrm>
        </p:grpSpPr>
        <p:pic>
          <p:nvPicPr>
            <p:cNvPr descr="C:\Users\LK\Documents\yCamp2015\Presentation\etc\cat_type2_crop.png" id="1567" name="Google Shape;1567;p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873944" y="3429000"/>
              <a:ext cx="2244954" cy="296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LK\Documents\yCamp2015\Presentation\etc\cat_type1_crop.png" id="1568" name="Google Shape;1568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4364230" y="3429000"/>
              <a:ext cx="2244954" cy="2965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9" name="Google Shape;1569;p86"/>
            <p:cNvSpPr txBox="1"/>
            <p:nvPr/>
          </p:nvSpPr>
          <p:spPr>
            <a:xfrm>
              <a:off x="2815133" y="4475861"/>
              <a:ext cx="1705202" cy="9088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6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= </a:t>
              </a:r>
              <a:endParaRPr/>
            </a:p>
          </p:txBody>
        </p:sp>
        <p:sp>
          <p:nvSpPr>
            <p:cNvPr id="1570" name="Google Shape;1570;p86"/>
            <p:cNvSpPr txBox="1"/>
            <p:nvPr/>
          </p:nvSpPr>
          <p:spPr>
            <a:xfrm>
              <a:off x="3183645" y="3992956"/>
              <a:ext cx="990600" cy="9088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6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? </a:t>
              </a:r>
              <a:endParaRPr/>
            </a:p>
          </p:txBody>
        </p:sp>
      </p:grpSp>
      <p:sp>
        <p:nvSpPr>
          <p:cNvPr id="1571" name="Google Shape;1571;p8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ПРОБЛЕМЫ НЕ ЗАКОНЧИЛИСЬ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K\Documents\yCamp2015\Presentation\etc\deeper.jpeg" id="1576" name="Google Shape;157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343" y="341042"/>
            <a:ext cx="11495314" cy="620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88"/>
          <p:cNvSpPr txBox="1"/>
          <p:nvPr/>
        </p:nvSpPr>
        <p:spPr>
          <a:xfrm>
            <a:off x="633841" y="971451"/>
            <a:ext cx="16712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Пиксели</a:t>
            </a:r>
            <a:endParaRPr/>
          </a:p>
        </p:txBody>
      </p:sp>
      <p:sp>
        <p:nvSpPr>
          <p:cNvPr id="1582" name="Google Shape;1582;p88"/>
          <p:cNvSpPr txBox="1"/>
          <p:nvPr/>
        </p:nvSpPr>
        <p:spPr>
          <a:xfrm>
            <a:off x="3455851" y="971451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Границы</a:t>
            </a:r>
            <a:endParaRPr/>
          </a:p>
        </p:txBody>
      </p:sp>
      <p:sp>
        <p:nvSpPr>
          <p:cNvPr id="1583" name="Google Shape;1583;p88"/>
          <p:cNvSpPr txBox="1"/>
          <p:nvPr/>
        </p:nvSpPr>
        <p:spPr>
          <a:xfrm>
            <a:off x="6611291" y="971451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Фрагменты</a:t>
            </a:r>
            <a:endParaRPr/>
          </a:p>
        </p:txBody>
      </p:sp>
      <p:sp>
        <p:nvSpPr>
          <p:cNvPr id="1584" name="Google Shape;1584;p88"/>
          <p:cNvSpPr txBox="1"/>
          <p:nvPr/>
        </p:nvSpPr>
        <p:spPr>
          <a:xfrm>
            <a:off x="9644337" y="971451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Объекты</a:t>
            </a:r>
            <a:endParaRPr/>
          </a:p>
        </p:txBody>
      </p:sp>
      <p:sp>
        <p:nvSpPr>
          <p:cNvPr id="1585" name="Google Shape;1585;p88"/>
          <p:cNvSpPr txBox="1"/>
          <p:nvPr/>
        </p:nvSpPr>
        <p:spPr>
          <a:xfrm>
            <a:off x="10468967" y="5160897"/>
            <a:ext cx="1527055" cy="461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“Котик”</a:t>
            </a:r>
            <a:endParaRPr b="1"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6" name="Google Shape;1586;p8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ИЕРАРХИЯ ПРИЗНАКОВ</a:t>
            </a:r>
            <a:endParaRPr/>
          </a:p>
        </p:txBody>
      </p:sp>
      <p:sp>
        <p:nvSpPr>
          <p:cNvPr id="1587" name="Google Shape;1587;p88"/>
          <p:cNvSpPr txBox="1"/>
          <p:nvPr/>
        </p:nvSpPr>
        <p:spPr>
          <a:xfrm>
            <a:off x="259080" y="3251254"/>
            <a:ext cx="11669568" cy="687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lang="ru-RU" sz="40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ГЛУБОКИЕ НЕЙРОННЫЕ СЕТИ</a:t>
            </a:r>
            <a:endParaRPr/>
          </a:p>
        </p:txBody>
      </p:sp>
      <p:pic>
        <p:nvPicPr>
          <p:cNvPr id="1588" name="Google Shape;158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1276" y="3940159"/>
            <a:ext cx="8128685" cy="258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9440" y="1461659"/>
            <a:ext cx="2333516" cy="148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182" y="1461659"/>
            <a:ext cx="2518714" cy="148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8122" y="1461659"/>
            <a:ext cx="2222398" cy="148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817" y="1461659"/>
            <a:ext cx="2222396" cy="1481597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88"/>
          <p:cNvSpPr/>
          <p:nvPr/>
        </p:nvSpPr>
        <p:spPr>
          <a:xfrm>
            <a:off x="2761715" y="1959758"/>
            <a:ext cx="372224" cy="485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4" name="Google Shape;1594;p88"/>
          <p:cNvSpPr/>
          <p:nvPr/>
        </p:nvSpPr>
        <p:spPr>
          <a:xfrm>
            <a:off x="5798457" y="1959758"/>
            <a:ext cx="372224" cy="485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5" name="Google Shape;1595;p88"/>
          <p:cNvSpPr/>
          <p:nvPr/>
        </p:nvSpPr>
        <p:spPr>
          <a:xfrm>
            <a:off x="9020397" y="1959758"/>
            <a:ext cx="372224" cy="485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96" name="Google Shape;1596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2107" y="4318553"/>
            <a:ext cx="2172737" cy="198522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89"/>
          <p:cNvSpPr txBox="1"/>
          <p:nvPr/>
        </p:nvSpPr>
        <p:spPr>
          <a:xfrm>
            <a:off x="1378993" y="1176271"/>
            <a:ext cx="94568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602" name="Google Shape;1602;p89"/>
          <p:cNvSpPr txBox="1"/>
          <p:nvPr/>
        </p:nvSpPr>
        <p:spPr>
          <a:xfrm>
            <a:off x="667982" y="2474069"/>
            <a:ext cx="108788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Обучение иерархии признаковых представлений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90"/>
          <p:cNvSpPr txBox="1"/>
          <p:nvPr/>
        </p:nvSpPr>
        <p:spPr>
          <a:xfrm>
            <a:off x="1378993" y="1176271"/>
            <a:ext cx="94568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608" name="Google Shape;1608;p90"/>
          <p:cNvSpPr txBox="1"/>
          <p:nvPr/>
        </p:nvSpPr>
        <p:spPr>
          <a:xfrm>
            <a:off x="667982" y="2474069"/>
            <a:ext cx="108788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Обучение иерархии признаковых представлений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9" name="Google Shape;1609;p90"/>
          <p:cNvSpPr txBox="1"/>
          <p:nvPr/>
        </p:nvSpPr>
        <p:spPr>
          <a:xfrm>
            <a:off x="778139" y="3818695"/>
            <a:ext cx="689124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✔"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✔"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Обучаемые признаки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✔"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Иерархия (много уровней)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K\Documents\yCamp2015\Presentation\etc\lena.gif" id="1614" name="Google Shape;1614;p91"/>
          <p:cNvPicPr preferRelativeResize="0"/>
          <p:nvPr/>
        </p:nvPicPr>
        <p:blipFill rotWithShape="1">
          <a:blip r:embed="rId3">
            <a:alphaModFix/>
          </a:blip>
          <a:srcRect b="0" l="8909" r="14784" t="0"/>
          <a:stretch/>
        </p:blipFill>
        <p:spPr>
          <a:xfrm>
            <a:off x="742380" y="1573018"/>
            <a:ext cx="3050845" cy="3998135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91"/>
          <p:cNvSpPr txBox="1"/>
          <p:nvPr/>
        </p:nvSpPr>
        <p:spPr>
          <a:xfrm>
            <a:off x="3820733" y="3218466"/>
            <a:ext cx="967693" cy="80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endParaRPr/>
          </a:p>
        </p:txBody>
      </p:sp>
      <p:pic>
        <p:nvPicPr>
          <p:cNvPr descr="C:\Users\LK\Documents\yCamp2015\Presentation\etc\ker2.png" id="1616" name="Google Shape;161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133" y="1973332"/>
            <a:ext cx="579540" cy="579538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LK\Documents\yCamp2015\Presentation\etc\ker2.png" id="1617" name="Google Shape;161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4846133" y="2861971"/>
            <a:ext cx="579540" cy="579538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LK\Documents\yCamp2015\Presentation\etc\ker2.png" id="1618" name="Google Shape;161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846133" y="3750610"/>
            <a:ext cx="579540" cy="579538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LK\Documents\yCamp2015\Presentation\etc\ker2.png" id="1619" name="Google Shape;161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846133" y="4639249"/>
            <a:ext cx="579540" cy="579538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0" name="Google Shape;1620;p91"/>
          <p:cNvSpPr/>
          <p:nvPr/>
        </p:nvSpPr>
        <p:spPr>
          <a:xfrm>
            <a:off x="5821056" y="3274321"/>
            <a:ext cx="574085" cy="6875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621" name="Google Shape;1621;p91"/>
          <p:cNvGrpSpPr/>
          <p:nvPr/>
        </p:nvGrpSpPr>
        <p:grpSpPr>
          <a:xfrm>
            <a:off x="6659731" y="3231581"/>
            <a:ext cx="757285" cy="757285"/>
            <a:chOff x="8329502" y="2917070"/>
            <a:chExt cx="871970" cy="871970"/>
          </a:xfrm>
        </p:grpSpPr>
        <p:sp>
          <p:nvSpPr>
            <p:cNvPr id="1622" name="Google Shape;1622;p91"/>
            <p:cNvSpPr/>
            <p:nvPr/>
          </p:nvSpPr>
          <p:spPr>
            <a:xfrm>
              <a:off x="8329502" y="2917070"/>
              <a:ext cx="871970" cy="871970"/>
            </a:xfrm>
            <a:prstGeom prst="ellipse">
              <a:avLst/>
            </a:prstGeom>
            <a:solidFill>
              <a:srgbClr val="76B900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91"/>
            <p:cNvSpPr/>
            <p:nvPr/>
          </p:nvSpPr>
          <p:spPr>
            <a:xfrm>
              <a:off x="8519777" y="3167808"/>
              <a:ext cx="491419" cy="387331"/>
            </a:xfrm>
            <a:custGeom>
              <a:rect b="b" l="l" r="r" t="t"/>
              <a:pathLst>
                <a:path extrusionOk="0" h="566708" w="1119051">
                  <a:moveTo>
                    <a:pt x="0" y="551905"/>
                  </a:moveTo>
                  <a:cubicBezTo>
                    <a:pt x="168728" y="590005"/>
                    <a:pt x="350158" y="551905"/>
                    <a:pt x="450669" y="468085"/>
                  </a:cubicBezTo>
                  <a:cubicBezTo>
                    <a:pt x="551180" y="384265"/>
                    <a:pt x="491672" y="126999"/>
                    <a:pt x="603069" y="48985"/>
                  </a:cubicBezTo>
                  <a:cubicBezTo>
                    <a:pt x="714466" y="-29029"/>
                    <a:pt x="983343" y="17417"/>
                    <a:pt x="1119051" y="0"/>
                  </a:cubicBezTo>
                </a:path>
              </a:pathLst>
            </a:custGeom>
            <a:solidFill>
              <a:srgbClr val="76B900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24" name="Google Shape;1624;p91"/>
          <p:cNvSpPr/>
          <p:nvPr/>
        </p:nvSpPr>
        <p:spPr>
          <a:xfrm>
            <a:off x="7738254" y="3279337"/>
            <a:ext cx="574085" cy="6875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25" name="Google Shape;1625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6320" y="1973317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6" name="Google Shape;1626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0153" y="2158889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7" name="Google Shape;162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3986" y="2344463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8" name="Google Shape;1628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37821" y="2530037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9" name="Google Shape;1629;p9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СВЁРТОЧНЫЙ СЛОЙ </a:t>
            </a:r>
            <a:r>
              <a:rPr lang="ru-RU">
                <a:solidFill>
                  <a:srgbClr val="B3B3B3"/>
                </a:solidFill>
              </a:rPr>
              <a:t>(CONV)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92"/>
          <p:cNvSpPr txBox="1"/>
          <p:nvPr/>
        </p:nvSpPr>
        <p:spPr>
          <a:xfrm>
            <a:off x="3587367" y="3115829"/>
            <a:ext cx="967693" cy="80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endParaRPr/>
          </a:p>
        </p:txBody>
      </p:sp>
      <p:sp>
        <p:nvSpPr>
          <p:cNvPr id="1635" name="Google Shape;1635;p92"/>
          <p:cNvSpPr/>
          <p:nvPr/>
        </p:nvSpPr>
        <p:spPr>
          <a:xfrm>
            <a:off x="5821056" y="3171684"/>
            <a:ext cx="574085" cy="6875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92"/>
          <p:cNvSpPr/>
          <p:nvPr/>
        </p:nvSpPr>
        <p:spPr>
          <a:xfrm>
            <a:off x="7738254" y="3176700"/>
            <a:ext cx="574085" cy="6875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37" name="Google Shape;163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6320" y="1870680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8" name="Google Shape;163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0153" y="2056252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9" name="Google Shape;163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3986" y="2241826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0" name="Google Shape;164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7821" y="2427400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1" name="Google Shape;1641;p9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СВЁРТОЧНЫЙ СЛОЙ </a:t>
            </a:r>
            <a:r>
              <a:rPr lang="ru-RU">
                <a:solidFill>
                  <a:srgbClr val="B3B3B3"/>
                </a:solidFill>
              </a:rPr>
              <a:t>(CONV)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42" name="Google Shape;164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774" y="1870680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3" name="Google Shape;164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607" y="2056252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4" name="Google Shape;164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3440" y="2241826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45" name="Google Shape;1645;p92"/>
          <p:cNvGrpSpPr/>
          <p:nvPr/>
        </p:nvGrpSpPr>
        <p:grpSpPr>
          <a:xfrm>
            <a:off x="4522276" y="1410459"/>
            <a:ext cx="884340" cy="884338"/>
            <a:chOff x="4522276" y="2336249"/>
            <a:chExt cx="884340" cy="884338"/>
          </a:xfrm>
        </p:grpSpPr>
        <p:pic>
          <p:nvPicPr>
            <p:cNvPr descr="C:\Users\LK\Documents\yCamp2015\Presentation\etc\ker2.png" id="1646" name="Google Shape;1646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22276" y="2336249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47" name="Google Shape;1647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4674676" y="2488649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48" name="Google Shape;1648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27076" y="2641049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49" name="Google Shape;1649;p92"/>
          <p:cNvGrpSpPr/>
          <p:nvPr/>
        </p:nvGrpSpPr>
        <p:grpSpPr>
          <a:xfrm>
            <a:off x="4522277" y="2560132"/>
            <a:ext cx="884338" cy="884340"/>
            <a:chOff x="4522277" y="3248702"/>
            <a:chExt cx="884338" cy="884340"/>
          </a:xfrm>
        </p:grpSpPr>
        <p:pic>
          <p:nvPicPr>
            <p:cNvPr descr="C:\Users\LK\Documents\yCamp2015\Presentation\etc\ker2.png" id="1650" name="Google Shape;1650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4522276" y="3248703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51" name="Google Shape;1651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74676" y="3401103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52" name="Google Shape;1652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4827076" y="3553503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53" name="Google Shape;1653;p92"/>
          <p:cNvGrpSpPr/>
          <p:nvPr/>
        </p:nvGrpSpPr>
        <p:grpSpPr>
          <a:xfrm>
            <a:off x="4522276" y="3709807"/>
            <a:ext cx="884340" cy="884338"/>
            <a:chOff x="4522276" y="4184972"/>
            <a:chExt cx="884340" cy="884338"/>
          </a:xfrm>
        </p:grpSpPr>
        <p:pic>
          <p:nvPicPr>
            <p:cNvPr descr="C:\Users\LK\Documents\yCamp2015\Presentation\etc\ker2.png" id="1654" name="Google Shape;1654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4522276" y="4184972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55" name="Google Shape;1655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4674676" y="4337372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56" name="Google Shape;1656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4827076" y="4489772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57" name="Google Shape;1657;p92"/>
          <p:cNvGrpSpPr/>
          <p:nvPr/>
        </p:nvGrpSpPr>
        <p:grpSpPr>
          <a:xfrm>
            <a:off x="4522277" y="4859479"/>
            <a:ext cx="884338" cy="884340"/>
            <a:chOff x="4522277" y="5097425"/>
            <a:chExt cx="884338" cy="884340"/>
          </a:xfrm>
        </p:grpSpPr>
        <p:pic>
          <p:nvPicPr>
            <p:cNvPr descr="C:\Users\LK\Documents\yCamp2015\Presentation\etc\ker2.png" id="1658" name="Google Shape;1658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4522276" y="5097426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59" name="Google Shape;1659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4674676" y="5249826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60" name="Google Shape;1660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4827076" y="5402226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61" name="Google Shape;1661;p92"/>
          <p:cNvGrpSpPr/>
          <p:nvPr/>
        </p:nvGrpSpPr>
        <p:grpSpPr>
          <a:xfrm>
            <a:off x="6659731" y="3128944"/>
            <a:ext cx="757285" cy="757285"/>
            <a:chOff x="8329502" y="2917070"/>
            <a:chExt cx="871970" cy="871970"/>
          </a:xfrm>
        </p:grpSpPr>
        <p:sp>
          <p:nvSpPr>
            <p:cNvPr id="1662" name="Google Shape;1662;p92"/>
            <p:cNvSpPr/>
            <p:nvPr/>
          </p:nvSpPr>
          <p:spPr>
            <a:xfrm>
              <a:off x="8329502" y="2917070"/>
              <a:ext cx="871970" cy="871970"/>
            </a:xfrm>
            <a:prstGeom prst="ellipse">
              <a:avLst/>
            </a:prstGeom>
            <a:solidFill>
              <a:srgbClr val="76B900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63" name="Google Shape;1663;p92"/>
            <p:cNvSpPr/>
            <p:nvPr/>
          </p:nvSpPr>
          <p:spPr>
            <a:xfrm>
              <a:off x="8519777" y="3167808"/>
              <a:ext cx="491419" cy="387331"/>
            </a:xfrm>
            <a:custGeom>
              <a:rect b="b" l="l" r="r" t="t"/>
              <a:pathLst>
                <a:path extrusionOk="0" h="566708" w="1119051">
                  <a:moveTo>
                    <a:pt x="0" y="551905"/>
                  </a:moveTo>
                  <a:cubicBezTo>
                    <a:pt x="168728" y="590005"/>
                    <a:pt x="350158" y="551905"/>
                    <a:pt x="450669" y="468085"/>
                  </a:cubicBezTo>
                  <a:cubicBezTo>
                    <a:pt x="551180" y="384265"/>
                    <a:pt x="491672" y="126999"/>
                    <a:pt x="603069" y="48985"/>
                  </a:cubicBezTo>
                  <a:cubicBezTo>
                    <a:pt x="714466" y="-29029"/>
                    <a:pt x="983343" y="17417"/>
                    <a:pt x="1119051" y="0"/>
                  </a:cubicBezTo>
                </a:path>
              </a:pathLst>
            </a:custGeom>
            <a:solidFill>
              <a:srgbClr val="76B900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0"/>
          <p:cNvGrpSpPr/>
          <p:nvPr/>
        </p:nvGrpSpPr>
        <p:grpSpPr>
          <a:xfrm>
            <a:off x="4128635" y="1546339"/>
            <a:ext cx="3753177" cy="2218430"/>
            <a:chOff x="4145646" y="1546339"/>
            <a:chExt cx="3753177" cy="2218430"/>
          </a:xfrm>
        </p:grpSpPr>
        <p:sp>
          <p:nvSpPr>
            <p:cNvPr id="307" name="Google Shape;307;p30"/>
            <p:cNvSpPr/>
            <p:nvPr/>
          </p:nvSpPr>
          <p:spPr>
            <a:xfrm>
              <a:off x="4145646" y="1546339"/>
              <a:ext cx="3753177" cy="2218430"/>
            </a:xfrm>
            <a:prstGeom prst="roundRect">
              <a:avLst>
                <a:gd fmla="val 16667" name="adj"/>
              </a:avLst>
            </a:prstGeom>
            <a:solidFill>
              <a:srgbClr val="3E60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4532321" y="2631440"/>
              <a:ext cx="2950519" cy="736601"/>
            </a:xfrm>
            <a:prstGeom prst="roundRect">
              <a:avLst>
                <a:gd fmla="val 16667" name="adj"/>
              </a:avLst>
            </a:prstGeom>
            <a:solidFill>
              <a:srgbClr val="76B900">
                <a:alpha val="64705"/>
              </a:srgbClr>
            </a:solidFill>
            <a:ln cap="flat" cmpd="sng" w="25400">
              <a:solidFill>
                <a:srgbClr val="76B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Параметры</a:t>
              </a:r>
              <a:endParaRPr/>
            </a:p>
          </p:txBody>
        </p:sp>
        <p:sp>
          <p:nvSpPr>
            <p:cNvPr id="309" name="Google Shape;309;p30"/>
            <p:cNvSpPr txBox="1"/>
            <p:nvPr/>
          </p:nvSpPr>
          <p:spPr>
            <a:xfrm>
              <a:off x="4704982" y="1808696"/>
              <a:ext cx="2604023" cy="575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Модель</a:t>
              </a:r>
              <a:endParaRPr/>
            </a:p>
          </p:txBody>
        </p:sp>
      </p:grpSp>
      <p:sp>
        <p:nvSpPr>
          <p:cNvPr id="310" name="Google Shape;310;p30"/>
          <p:cNvSpPr/>
          <p:nvPr/>
        </p:nvSpPr>
        <p:spPr>
          <a:xfrm>
            <a:off x="8356819" y="2332261"/>
            <a:ext cx="729717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9341987" y="978137"/>
            <a:ext cx="20066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Ответ</a:t>
            </a: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2923214" y="2332261"/>
            <a:ext cx="729717" cy="873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-97406" y="989712"/>
            <a:ext cx="34783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Новые данные</a:t>
            </a:r>
            <a:endParaRPr/>
          </a:p>
        </p:txBody>
      </p:sp>
      <p:sp>
        <p:nvSpPr>
          <p:cNvPr id="314" name="Google Shape;314;p3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ВЫВОД (INFERENCE)</a:t>
            </a:r>
            <a:endParaRPr/>
          </a:p>
        </p:txBody>
      </p:sp>
      <p:sp>
        <p:nvSpPr>
          <p:cNvPr id="315" name="Google Shape;315;p30"/>
          <p:cNvSpPr/>
          <p:nvPr/>
        </p:nvSpPr>
        <p:spPr>
          <a:xfrm rot="-2778893">
            <a:off x="11398568" y="2502110"/>
            <a:ext cx="654606" cy="39253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2ECC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16" name="Google Shape;316;p30"/>
          <p:cNvGrpSpPr/>
          <p:nvPr/>
        </p:nvGrpSpPr>
        <p:grpSpPr>
          <a:xfrm>
            <a:off x="716675" y="1673661"/>
            <a:ext cx="1796732" cy="2218430"/>
            <a:chOff x="918498" y="1745385"/>
            <a:chExt cx="1918756" cy="2369094"/>
          </a:xfrm>
        </p:grpSpPr>
        <p:pic>
          <p:nvPicPr>
            <p:cNvPr id="317" name="Google Shape;317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464" y="1867211"/>
              <a:ext cx="1761674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30"/>
            <p:cNvSpPr/>
            <p:nvPr/>
          </p:nvSpPr>
          <p:spPr>
            <a:xfrm>
              <a:off x="91849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EB4747">
                <a:alpha val="14901"/>
              </a:srgbClr>
            </a:solidFill>
            <a:ln cap="flat" cmpd="sng" w="25400">
              <a:solidFill>
                <a:srgbClr val="EB47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30"/>
          <p:cNvGrpSpPr/>
          <p:nvPr/>
        </p:nvGrpSpPr>
        <p:grpSpPr>
          <a:xfrm>
            <a:off x="9450041" y="1673661"/>
            <a:ext cx="1796732" cy="2218430"/>
            <a:chOff x="9310718" y="1745385"/>
            <a:chExt cx="1918756" cy="2369094"/>
          </a:xfrm>
        </p:grpSpPr>
        <p:pic>
          <p:nvPicPr>
            <p:cNvPr id="320" name="Google Shape;320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89260" y="1867211"/>
              <a:ext cx="1761673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0"/>
            <p:cNvSpPr/>
            <p:nvPr/>
          </p:nvSpPr>
          <p:spPr>
            <a:xfrm>
              <a:off x="931071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487EEA">
                <a:alpha val="14901"/>
              </a:srgbClr>
            </a:solidFill>
            <a:ln cap="flat" cmpd="sng" w="25400">
              <a:solidFill>
                <a:srgbClr val="487E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22" name="Google Shape;322;p30"/>
          <p:cNvSpPr/>
          <p:nvPr/>
        </p:nvSpPr>
        <p:spPr>
          <a:xfrm rot="-5400000">
            <a:off x="5260910" y="640887"/>
            <a:ext cx="1588725" cy="7083728"/>
          </a:xfrm>
          <a:prstGeom prst="rightBrace">
            <a:avLst>
              <a:gd fmla="val 37995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2020762" y="4388350"/>
            <a:ext cx="808393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Обобщение</a:t>
            </a:r>
            <a:endParaRPr b="0" i="0" sz="3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Накопленный опыт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Закономерности в данных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sngStrike">
                <a:solidFill>
                  <a:srgbClr val="F18686"/>
                </a:solidFill>
                <a:latin typeface="Trebuchet MS"/>
                <a:ea typeface="Trebuchet MS"/>
                <a:cs typeface="Trebuchet MS"/>
                <a:sym typeface="Trebuchet MS"/>
              </a:rPr>
              <a:t>Запоминание обучающей выборки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93"/>
          <p:cNvSpPr txBox="1"/>
          <p:nvPr/>
        </p:nvSpPr>
        <p:spPr>
          <a:xfrm>
            <a:off x="3202356" y="3115829"/>
            <a:ext cx="967693" cy="80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endParaRPr/>
          </a:p>
        </p:txBody>
      </p:sp>
      <p:sp>
        <p:nvSpPr>
          <p:cNvPr id="1669" name="Google Shape;1669;p93"/>
          <p:cNvSpPr/>
          <p:nvPr/>
        </p:nvSpPr>
        <p:spPr>
          <a:xfrm>
            <a:off x="6648829" y="3171684"/>
            <a:ext cx="574085" cy="6875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0" name="Google Shape;1670;p93"/>
          <p:cNvSpPr/>
          <p:nvPr/>
        </p:nvSpPr>
        <p:spPr>
          <a:xfrm>
            <a:off x="8325396" y="3176700"/>
            <a:ext cx="574085" cy="6875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71" name="Google Shape;167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9457" y="1870680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2" name="Google Shape;167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3290" y="2056252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3" name="Google Shape;167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7123" y="2241826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4" name="Google Shape;167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0958" y="2427400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5" name="Google Shape;1675;p9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СВЁРТОЧНЫЙ СЛОЙ </a:t>
            </a:r>
            <a:r>
              <a:rPr lang="ru-RU">
                <a:solidFill>
                  <a:srgbClr val="B3B3B3"/>
                </a:solidFill>
              </a:rPr>
              <a:t>(CONV)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76" name="Google Shape;167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763" y="1870680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7" name="Google Shape;167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596" y="2056252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8" name="Google Shape;1678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429" y="2241826"/>
            <a:ext cx="2228919" cy="29290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79" name="Google Shape;1679;p93"/>
          <p:cNvGrpSpPr/>
          <p:nvPr/>
        </p:nvGrpSpPr>
        <p:grpSpPr>
          <a:xfrm>
            <a:off x="4137265" y="1410459"/>
            <a:ext cx="884340" cy="884338"/>
            <a:chOff x="4522276" y="2336249"/>
            <a:chExt cx="884340" cy="884338"/>
          </a:xfrm>
        </p:grpSpPr>
        <p:pic>
          <p:nvPicPr>
            <p:cNvPr descr="C:\Users\LK\Documents\yCamp2015\Presentation\etc\ker2.png" id="1680" name="Google Shape;1680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22276" y="2336249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81" name="Google Shape;1681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4674676" y="2488649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82" name="Google Shape;1682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27076" y="2641049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83" name="Google Shape;1683;p93"/>
          <p:cNvGrpSpPr/>
          <p:nvPr/>
        </p:nvGrpSpPr>
        <p:grpSpPr>
          <a:xfrm>
            <a:off x="4137266" y="2560132"/>
            <a:ext cx="884338" cy="884340"/>
            <a:chOff x="4522277" y="3248702"/>
            <a:chExt cx="884338" cy="884340"/>
          </a:xfrm>
        </p:grpSpPr>
        <p:pic>
          <p:nvPicPr>
            <p:cNvPr descr="C:\Users\LK\Documents\yCamp2015\Presentation\etc\ker2.png" id="1684" name="Google Shape;1684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4522276" y="3248703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85" name="Google Shape;1685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74676" y="3401103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86" name="Google Shape;1686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4827076" y="3553503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87" name="Google Shape;1687;p93"/>
          <p:cNvGrpSpPr/>
          <p:nvPr/>
        </p:nvGrpSpPr>
        <p:grpSpPr>
          <a:xfrm>
            <a:off x="4137265" y="3709807"/>
            <a:ext cx="884340" cy="884338"/>
            <a:chOff x="4522276" y="4184972"/>
            <a:chExt cx="884340" cy="884338"/>
          </a:xfrm>
        </p:grpSpPr>
        <p:pic>
          <p:nvPicPr>
            <p:cNvPr descr="C:\Users\LK\Documents\yCamp2015\Presentation\etc\ker2.png" id="1688" name="Google Shape;1688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4522276" y="4184972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89" name="Google Shape;1689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4674676" y="4337372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90" name="Google Shape;1690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4827076" y="4489772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91" name="Google Shape;1691;p93"/>
          <p:cNvGrpSpPr/>
          <p:nvPr/>
        </p:nvGrpSpPr>
        <p:grpSpPr>
          <a:xfrm>
            <a:off x="4137266" y="4859479"/>
            <a:ext cx="884338" cy="884340"/>
            <a:chOff x="4522277" y="5097425"/>
            <a:chExt cx="884338" cy="884340"/>
          </a:xfrm>
        </p:grpSpPr>
        <p:pic>
          <p:nvPicPr>
            <p:cNvPr descr="C:\Users\LK\Documents\yCamp2015\Presentation\etc\ker2.png" id="1692" name="Google Shape;1692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4522276" y="5097426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93" name="Google Shape;1693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4674676" y="5249826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C:\Users\LK\Documents\yCamp2015\Presentation\etc\ker2.png" id="1694" name="Google Shape;1694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4827076" y="5402226"/>
              <a:ext cx="579540" cy="579538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95" name="Google Shape;1695;p93"/>
          <p:cNvGrpSpPr/>
          <p:nvPr/>
        </p:nvGrpSpPr>
        <p:grpSpPr>
          <a:xfrm>
            <a:off x="7381626" y="3128944"/>
            <a:ext cx="757285" cy="757285"/>
            <a:chOff x="8329502" y="2917070"/>
            <a:chExt cx="871970" cy="871970"/>
          </a:xfrm>
        </p:grpSpPr>
        <p:sp>
          <p:nvSpPr>
            <p:cNvPr id="1696" name="Google Shape;1696;p93"/>
            <p:cNvSpPr/>
            <p:nvPr/>
          </p:nvSpPr>
          <p:spPr>
            <a:xfrm>
              <a:off x="8329502" y="2917070"/>
              <a:ext cx="871970" cy="871970"/>
            </a:xfrm>
            <a:prstGeom prst="ellipse">
              <a:avLst/>
            </a:prstGeom>
            <a:solidFill>
              <a:srgbClr val="76B900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7" name="Google Shape;1697;p93"/>
            <p:cNvSpPr/>
            <p:nvPr/>
          </p:nvSpPr>
          <p:spPr>
            <a:xfrm>
              <a:off x="8519777" y="3167808"/>
              <a:ext cx="491419" cy="387331"/>
            </a:xfrm>
            <a:custGeom>
              <a:rect b="b" l="l" r="r" t="t"/>
              <a:pathLst>
                <a:path extrusionOk="0" h="566708" w="1119051">
                  <a:moveTo>
                    <a:pt x="0" y="551905"/>
                  </a:moveTo>
                  <a:cubicBezTo>
                    <a:pt x="168728" y="590005"/>
                    <a:pt x="350158" y="551905"/>
                    <a:pt x="450669" y="468085"/>
                  </a:cubicBezTo>
                  <a:cubicBezTo>
                    <a:pt x="551180" y="384265"/>
                    <a:pt x="491672" y="126999"/>
                    <a:pt x="603069" y="48985"/>
                  </a:cubicBezTo>
                  <a:cubicBezTo>
                    <a:pt x="714466" y="-29029"/>
                    <a:pt x="983343" y="17417"/>
                    <a:pt x="1119051" y="0"/>
                  </a:cubicBezTo>
                </a:path>
              </a:pathLst>
            </a:custGeom>
            <a:solidFill>
              <a:srgbClr val="76B900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98" name="Google Shape;1698;p93"/>
          <p:cNvSpPr txBox="1"/>
          <p:nvPr/>
        </p:nvSpPr>
        <p:spPr>
          <a:xfrm>
            <a:off x="5141315" y="3144246"/>
            <a:ext cx="7129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+ </a:t>
            </a:r>
            <a:endParaRPr sz="4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699" name="Google Shape;1699;p93"/>
          <p:cNvGrpSpPr/>
          <p:nvPr/>
        </p:nvGrpSpPr>
        <p:grpSpPr>
          <a:xfrm>
            <a:off x="5890512" y="2761614"/>
            <a:ext cx="467991" cy="1589881"/>
            <a:chOff x="6140768" y="1298574"/>
            <a:chExt cx="467991" cy="1589881"/>
          </a:xfrm>
        </p:grpSpPr>
        <p:sp>
          <p:nvSpPr>
            <p:cNvPr id="1700" name="Google Shape;1700;p93"/>
            <p:cNvSpPr/>
            <p:nvPr/>
          </p:nvSpPr>
          <p:spPr>
            <a:xfrm>
              <a:off x="6241143" y="2140709"/>
              <a:ext cx="274738" cy="274738"/>
            </a:xfrm>
            <a:prstGeom prst="rect">
              <a:avLst/>
            </a:prstGeom>
            <a:solidFill>
              <a:srgbClr val="203200"/>
            </a:solidFill>
            <a:ln cap="flat" cmpd="sng" w="25400">
              <a:solidFill>
                <a:srgbClr val="5E9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01" name="Google Shape;1701;p93"/>
            <p:cNvSpPr/>
            <p:nvPr/>
          </p:nvSpPr>
          <p:spPr>
            <a:xfrm>
              <a:off x="6241143" y="1766059"/>
              <a:ext cx="274738" cy="274738"/>
            </a:xfrm>
            <a:prstGeom prst="rect">
              <a:avLst/>
            </a:prstGeom>
            <a:solidFill>
              <a:srgbClr val="203200"/>
            </a:solidFill>
            <a:ln cap="flat" cmpd="sng" w="25400">
              <a:solidFill>
                <a:srgbClr val="5E9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02" name="Google Shape;1702;p93"/>
            <p:cNvSpPr/>
            <p:nvPr/>
          </p:nvSpPr>
          <p:spPr>
            <a:xfrm>
              <a:off x="6241143" y="1391409"/>
              <a:ext cx="274738" cy="274738"/>
            </a:xfrm>
            <a:prstGeom prst="rect">
              <a:avLst/>
            </a:prstGeom>
            <a:solidFill>
              <a:srgbClr val="203200"/>
            </a:solidFill>
            <a:ln cap="flat" cmpd="sng" w="25400">
              <a:solidFill>
                <a:srgbClr val="5E9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03" name="Google Shape;1703;p93"/>
            <p:cNvSpPr/>
            <p:nvPr/>
          </p:nvSpPr>
          <p:spPr>
            <a:xfrm>
              <a:off x="6241143" y="2515359"/>
              <a:ext cx="274738" cy="274738"/>
            </a:xfrm>
            <a:prstGeom prst="rect">
              <a:avLst/>
            </a:prstGeom>
            <a:solidFill>
              <a:srgbClr val="203200"/>
            </a:solidFill>
            <a:ln cap="flat" cmpd="sng" w="25400">
              <a:solidFill>
                <a:srgbClr val="5E9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04" name="Google Shape;1704;p93"/>
            <p:cNvSpPr/>
            <p:nvPr/>
          </p:nvSpPr>
          <p:spPr>
            <a:xfrm>
              <a:off x="6140768" y="1298574"/>
              <a:ext cx="77469" cy="1589881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05" name="Google Shape;1705;p93"/>
            <p:cNvSpPr/>
            <p:nvPr/>
          </p:nvSpPr>
          <p:spPr>
            <a:xfrm rot="10800000">
              <a:off x="6531290" y="1298574"/>
              <a:ext cx="77469" cy="1589881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06" name="Google Shape;1706;p93"/>
          <p:cNvSpPr/>
          <p:nvPr/>
        </p:nvSpPr>
        <p:spPr>
          <a:xfrm>
            <a:off x="5883407" y="2281808"/>
            <a:ext cx="465191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9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СВЁРТОЧНЫЙ СЛОЙ </a:t>
            </a:r>
            <a:r>
              <a:rPr lang="ru-RU">
                <a:solidFill>
                  <a:srgbClr val="B3B3B3"/>
                </a:solidFill>
              </a:rPr>
              <a:t>(CONV)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2" name="Google Shape;1712;p94"/>
          <p:cNvSpPr/>
          <p:nvPr/>
        </p:nvSpPr>
        <p:spPr>
          <a:xfrm>
            <a:off x="752254" y="1688557"/>
            <a:ext cx="1819496" cy="3998309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3" name="Google Shape;1713;p94"/>
          <p:cNvSpPr/>
          <p:nvPr/>
        </p:nvSpPr>
        <p:spPr>
          <a:xfrm>
            <a:off x="3992369" y="1662363"/>
            <a:ext cx="2155768" cy="3998309"/>
          </a:xfrm>
          <a:prstGeom prst="cube">
            <a:avLst>
              <a:gd fmla="val 56256" name="adj"/>
            </a:avLst>
          </a:prstGeom>
          <a:solidFill>
            <a:srgbClr val="EC7272"/>
          </a:solidFill>
          <a:ln cap="flat" cmpd="sng" w="12700">
            <a:solidFill>
              <a:srgbClr val="D9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4" name="Google Shape;1714;p94"/>
          <p:cNvSpPr/>
          <p:nvPr/>
        </p:nvSpPr>
        <p:spPr>
          <a:xfrm>
            <a:off x="755429" y="2751799"/>
            <a:ext cx="755077" cy="584775"/>
          </a:xfrm>
          <a:prstGeom prst="cube">
            <a:avLst>
              <a:gd fmla="val 24719" name="adj"/>
            </a:avLst>
          </a:prstGeom>
          <a:solidFill>
            <a:srgbClr val="76B900"/>
          </a:solidFill>
          <a:ln cap="flat" cmpd="sng" w="19050">
            <a:solidFill>
              <a:srgbClr val="487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5" name="Google Shape;1715;p94"/>
          <p:cNvSpPr/>
          <p:nvPr/>
        </p:nvSpPr>
        <p:spPr>
          <a:xfrm>
            <a:off x="752254" y="1688557"/>
            <a:ext cx="1819496" cy="3998309"/>
          </a:xfrm>
          <a:prstGeom prst="cube">
            <a:avLst>
              <a:gd fmla="val 66341" name="adj"/>
            </a:avLst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6" name="Google Shape;1716;p94"/>
          <p:cNvGrpSpPr/>
          <p:nvPr/>
        </p:nvGrpSpPr>
        <p:grpSpPr>
          <a:xfrm>
            <a:off x="8774500" y="1885431"/>
            <a:ext cx="949603" cy="3926598"/>
            <a:chOff x="8312384" y="1874234"/>
            <a:chExt cx="755077" cy="3122235"/>
          </a:xfrm>
        </p:grpSpPr>
        <p:sp>
          <p:nvSpPr>
            <p:cNvPr id="1717" name="Google Shape;1717;p94"/>
            <p:cNvSpPr/>
            <p:nvPr/>
          </p:nvSpPr>
          <p:spPr>
            <a:xfrm>
              <a:off x="8312384" y="2720054"/>
              <a:ext cx="755077" cy="584775"/>
            </a:xfrm>
            <a:prstGeom prst="cube">
              <a:avLst>
                <a:gd fmla="val 24719" name="adj"/>
              </a:avLst>
            </a:prstGeom>
            <a:solidFill>
              <a:srgbClr val="76B900"/>
            </a:solidFill>
            <a:ln cap="flat" cmpd="sng" w="12700">
              <a:solidFill>
                <a:srgbClr val="5079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18" name="Google Shape;1718;p94"/>
            <p:cNvSpPr/>
            <p:nvPr/>
          </p:nvSpPr>
          <p:spPr>
            <a:xfrm>
              <a:off x="8312384" y="3565874"/>
              <a:ext cx="755077" cy="584775"/>
            </a:xfrm>
            <a:prstGeom prst="cube">
              <a:avLst>
                <a:gd fmla="val 24719" name="adj"/>
              </a:avLst>
            </a:prstGeom>
            <a:solidFill>
              <a:srgbClr val="76B900"/>
            </a:solidFill>
            <a:ln cap="flat" cmpd="sng" w="12700">
              <a:solidFill>
                <a:srgbClr val="5079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19" name="Google Shape;1719;p94"/>
            <p:cNvSpPr/>
            <p:nvPr/>
          </p:nvSpPr>
          <p:spPr>
            <a:xfrm>
              <a:off x="8312384" y="4411694"/>
              <a:ext cx="755077" cy="584775"/>
            </a:xfrm>
            <a:prstGeom prst="cube">
              <a:avLst>
                <a:gd fmla="val 24719" name="adj"/>
              </a:avLst>
            </a:prstGeom>
            <a:solidFill>
              <a:srgbClr val="76B900"/>
            </a:solidFill>
            <a:ln cap="flat" cmpd="sng" w="12700">
              <a:solidFill>
                <a:srgbClr val="5079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20" name="Google Shape;1720;p94"/>
            <p:cNvSpPr/>
            <p:nvPr/>
          </p:nvSpPr>
          <p:spPr>
            <a:xfrm>
              <a:off x="8312384" y="1874234"/>
              <a:ext cx="755077" cy="584775"/>
            </a:xfrm>
            <a:prstGeom prst="cube">
              <a:avLst>
                <a:gd fmla="val 24719" name="adj"/>
              </a:avLst>
            </a:prstGeom>
            <a:solidFill>
              <a:srgbClr val="76B900"/>
            </a:solidFill>
            <a:ln cap="flat" cmpd="sng" w="12700">
              <a:solidFill>
                <a:srgbClr val="5079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21" name="Google Shape;1721;p94"/>
          <p:cNvSpPr txBox="1"/>
          <p:nvPr/>
        </p:nvSpPr>
        <p:spPr>
          <a:xfrm>
            <a:off x="1982535" y="4956887"/>
            <a:ext cx="855747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22" name="Google Shape;1722;p94"/>
          <p:cNvSpPr txBox="1"/>
          <p:nvPr/>
        </p:nvSpPr>
        <p:spPr>
          <a:xfrm>
            <a:off x="2537768" y="3359795"/>
            <a:ext cx="791627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23" name="Google Shape;1723;p94"/>
          <p:cNvSpPr txBox="1"/>
          <p:nvPr/>
        </p:nvSpPr>
        <p:spPr>
          <a:xfrm>
            <a:off x="8910804" y="5730457"/>
            <a:ext cx="738728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24" name="Google Shape;1724;p94"/>
          <p:cNvSpPr txBox="1"/>
          <p:nvPr/>
        </p:nvSpPr>
        <p:spPr>
          <a:xfrm>
            <a:off x="11286273" y="3553805"/>
            <a:ext cx="722697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25" name="Google Shape;1725;p94"/>
          <p:cNvSpPr txBox="1"/>
          <p:nvPr/>
        </p:nvSpPr>
        <p:spPr>
          <a:xfrm>
            <a:off x="9626985" y="5564917"/>
            <a:ext cx="943912" cy="5847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26" name="Google Shape;1726;p94"/>
          <p:cNvSpPr txBox="1"/>
          <p:nvPr/>
        </p:nvSpPr>
        <p:spPr>
          <a:xfrm>
            <a:off x="9822198" y="5039791"/>
            <a:ext cx="879792" cy="5847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27" name="Google Shape;1727;p94"/>
          <p:cNvSpPr txBox="1"/>
          <p:nvPr/>
        </p:nvSpPr>
        <p:spPr>
          <a:xfrm>
            <a:off x="729803" y="5592332"/>
            <a:ext cx="738728" cy="58477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28" name="Google Shape;1728;p94"/>
          <p:cNvSpPr txBox="1"/>
          <p:nvPr/>
        </p:nvSpPr>
        <p:spPr>
          <a:xfrm>
            <a:off x="5585987" y="4899737"/>
            <a:ext cx="839717" cy="58477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29" name="Google Shape;1729;p94"/>
          <p:cNvSpPr txBox="1"/>
          <p:nvPr/>
        </p:nvSpPr>
        <p:spPr>
          <a:xfrm>
            <a:off x="6199172" y="3285099"/>
            <a:ext cx="775597" cy="58477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30" name="Google Shape;1730;p94"/>
          <p:cNvSpPr txBox="1"/>
          <p:nvPr/>
        </p:nvSpPr>
        <p:spPr>
          <a:xfrm>
            <a:off x="4153690" y="5573082"/>
            <a:ext cx="738728" cy="5847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31" name="Google Shape;1731;p94"/>
          <p:cNvSpPr/>
          <p:nvPr/>
        </p:nvSpPr>
        <p:spPr>
          <a:xfrm>
            <a:off x="3997081" y="2849481"/>
            <a:ext cx="96040" cy="117890"/>
          </a:xfrm>
          <a:prstGeom prst="cube">
            <a:avLst>
              <a:gd fmla="val 24719" name="adj"/>
            </a:avLst>
          </a:prstGeom>
          <a:solidFill>
            <a:srgbClr val="76B900"/>
          </a:solidFill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2" name="Google Shape;1732;p94"/>
          <p:cNvSpPr/>
          <p:nvPr/>
        </p:nvSpPr>
        <p:spPr>
          <a:xfrm>
            <a:off x="3992369" y="1662363"/>
            <a:ext cx="2155768" cy="3998309"/>
          </a:xfrm>
          <a:prstGeom prst="cube">
            <a:avLst>
              <a:gd fmla="val 56256" name="adj"/>
            </a:avLst>
          </a:prstGeom>
          <a:noFill/>
          <a:ln cap="flat" cmpd="sng" w="12700">
            <a:solidFill>
              <a:srgbClr val="D9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33" name="Google Shape;1733;p94"/>
          <p:cNvCxnSpPr/>
          <p:nvPr/>
        </p:nvCxnSpPr>
        <p:spPr>
          <a:xfrm>
            <a:off x="1366838" y="2895851"/>
            <a:ext cx="2662237" cy="18799"/>
          </a:xfrm>
          <a:prstGeom prst="straightConnector1">
            <a:avLst/>
          </a:prstGeom>
          <a:noFill/>
          <a:ln cap="flat" cmpd="sng" w="1905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4" name="Google Shape;1734;p94"/>
          <p:cNvCxnSpPr/>
          <p:nvPr/>
        </p:nvCxnSpPr>
        <p:spPr>
          <a:xfrm>
            <a:off x="1504950" y="2752976"/>
            <a:ext cx="2533650" cy="156912"/>
          </a:xfrm>
          <a:prstGeom prst="straightConnector1">
            <a:avLst/>
          </a:prstGeom>
          <a:noFill/>
          <a:ln cap="flat" cmpd="sng" w="1905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5" name="Google Shape;1735;p94"/>
          <p:cNvCxnSpPr/>
          <p:nvPr/>
        </p:nvCxnSpPr>
        <p:spPr>
          <a:xfrm flipH="1" rot="10800000">
            <a:off x="1509713" y="2909888"/>
            <a:ext cx="2533650" cy="295525"/>
          </a:xfrm>
          <a:prstGeom prst="straightConnector1">
            <a:avLst/>
          </a:prstGeom>
          <a:noFill/>
          <a:ln cap="flat" cmpd="sng" w="1905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6" name="Google Shape;1736;p94"/>
          <p:cNvCxnSpPr/>
          <p:nvPr/>
        </p:nvCxnSpPr>
        <p:spPr>
          <a:xfrm flipH="1" rot="10800000">
            <a:off x="1366838" y="2914650"/>
            <a:ext cx="2671762" cy="424113"/>
          </a:xfrm>
          <a:prstGeom prst="straightConnector1">
            <a:avLst/>
          </a:prstGeom>
          <a:noFill/>
          <a:ln cap="flat" cmpd="sng" w="1905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37" name="Google Shape;1737;p94"/>
          <p:cNvGrpSpPr/>
          <p:nvPr/>
        </p:nvGrpSpPr>
        <p:grpSpPr>
          <a:xfrm>
            <a:off x="10777144" y="3144555"/>
            <a:ext cx="467991" cy="1589881"/>
            <a:chOff x="6140768" y="1298574"/>
            <a:chExt cx="467991" cy="1589881"/>
          </a:xfrm>
        </p:grpSpPr>
        <p:sp>
          <p:nvSpPr>
            <p:cNvPr id="1738" name="Google Shape;1738;p94"/>
            <p:cNvSpPr/>
            <p:nvPr/>
          </p:nvSpPr>
          <p:spPr>
            <a:xfrm>
              <a:off x="6241143" y="2140709"/>
              <a:ext cx="274738" cy="274738"/>
            </a:xfrm>
            <a:prstGeom prst="rect">
              <a:avLst/>
            </a:prstGeom>
            <a:solidFill>
              <a:srgbClr val="203200"/>
            </a:solidFill>
            <a:ln cap="flat" cmpd="sng" w="25400">
              <a:solidFill>
                <a:srgbClr val="5E9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9" name="Google Shape;1739;p94"/>
            <p:cNvSpPr/>
            <p:nvPr/>
          </p:nvSpPr>
          <p:spPr>
            <a:xfrm>
              <a:off x="6241143" y="1766059"/>
              <a:ext cx="274738" cy="274738"/>
            </a:xfrm>
            <a:prstGeom prst="rect">
              <a:avLst/>
            </a:prstGeom>
            <a:solidFill>
              <a:srgbClr val="203200"/>
            </a:solidFill>
            <a:ln cap="flat" cmpd="sng" w="25400">
              <a:solidFill>
                <a:srgbClr val="5E9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0" name="Google Shape;1740;p94"/>
            <p:cNvSpPr/>
            <p:nvPr/>
          </p:nvSpPr>
          <p:spPr>
            <a:xfrm>
              <a:off x="6241143" y="1391409"/>
              <a:ext cx="274738" cy="274738"/>
            </a:xfrm>
            <a:prstGeom prst="rect">
              <a:avLst/>
            </a:prstGeom>
            <a:solidFill>
              <a:srgbClr val="203200"/>
            </a:solidFill>
            <a:ln cap="flat" cmpd="sng" w="25400">
              <a:solidFill>
                <a:srgbClr val="5E9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1" name="Google Shape;1741;p94"/>
            <p:cNvSpPr/>
            <p:nvPr/>
          </p:nvSpPr>
          <p:spPr>
            <a:xfrm>
              <a:off x="6241143" y="2515359"/>
              <a:ext cx="274738" cy="274738"/>
            </a:xfrm>
            <a:prstGeom prst="rect">
              <a:avLst/>
            </a:prstGeom>
            <a:solidFill>
              <a:srgbClr val="203200"/>
            </a:solidFill>
            <a:ln cap="flat" cmpd="sng" w="25400">
              <a:solidFill>
                <a:srgbClr val="5E9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2" name="Google Shape;1742;p94"/>
            <p:cNvSpPr/>
            <p:nvPr/>
          </p:nvSpPr>
          <p:spPr>
            <a:xfrm>
              <a:off x="6140768" y="1298574"/>
              <a:ext cx="77469" cy="1589881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3" name="Google Shape;1743;p94"/>
            <p:cNvSpPr/>
            <p:nvPr/>
          </p:nvSpPr>
          <p:spPr>
            <a:xfrm rot="10800000">
              <a:off x="6531290" y="1298574"/>
              <a:ext cx="77469" cy="1589881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44" name="Google Shape;1744;p94"/>
          <p:cNvSpPr txBox="1"/>
          <p:nvPr/>
        </p:nvSpPr>
        <p:spPr>
          <a:xfrm>
            <a:off x="7559847" y="3612798"/>
            <a:ext cx="722697" cy="58477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45" name="Google Shape;1745;p94"/>
          <p:cNvSpPr/>
          <p:nvPr/>
        </p:nvSpPr>
        <p:spPr>
          <a:xfrm rot="10800000">
            <a:off x="8240117" y="1796712"/>
            <a:ext cx="437555" cy="4249609"/>
          </a:xfrm>
          <a:prstGeom prst="rightBrace">
            <a:avLst>
              <a:gd fmla="val 35298" name="adj1"/>
              <a:gd fmla="val 50000" name="adj2"/>
            </a:avLst>
          </a:prstGeom>
          <a:noFill/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6" name="Google Shape;1746;p94"/>
          <p:cNvSpPr txBox="1"/>
          <p:nvPr/>
        </p:nvSpPr>
        <p:spPr>
          <a:xfrm>
            <a:off x="10232273" y="2473029"/>
            <a:ext cx="15332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Bias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7" name="Google Shape;1747;p94"/>
          <p:cNvSpPr txBox="1"/>
          <p:nvPr/>
        </p:nvSpPr>
        <p:spPr>
          <a:xfrm>
            <a:off x="9014608" y="997997"/>
            <a:ext cx="712054" cy="58477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48" name="Google Shape;1748;p94"/>
          <p:cNvSpPr txBox="1"/>
          <p:nvPr/>
        </p:nvSpPr>
        <p:spPr>
          <a:xfrm>
            <a:off x="2115121" y="997997"/>
            <a:ext cx="591829" cy="58477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49" name="Google Shape;1749;p94"/>
          <p:cNvSpPr txBox="1"/>
          <p:nvPr/>
        </p:nvSpPr>
        <p:spPr>
          <a:xfrm>
            <a:off x="5391721" y="997997"/>
            <a:ext cx="591829" cy="58477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95"/>
          <p:cNvSpPr/>
          <p:nvPr/>
        </p:nvSpPr>
        <p:spPr>
          <a:xfrm>
            <a:off x="6346696" y="4071397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5" name="Google Shape;1755;p95"/>
          <p:cNvSpPr txBox="1"/>
          <p:nvPr/>
        </p:nvSpPr>
        <p:spPr>
          <a:xfrm>
            <a:off x="7221840" y="1787003"/>
            <a:ext cx="44644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8" lvl="0" marL="342908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Локальное усреднение</a:t>
            </a:r>
            <a:endParaRPr/>
          </a:p>
          <a:p>
            <a:pPr indent="-342908" lvl="0" marL="342908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Локальный максимум</a:t>
            </a:r>
            <a:endParaRPr/>
          </a:p>
        </p:txBody>
      </p:sp>
      <p:grpSp>
        <p:nvGrpSpPr>
          <p:cNvPr id="1756" name="Google Shape;1756;p95"/>
          <p:cNvGrpSpPr/>
          <p:nvPr/>
        </p:nvGrpSpPr>
        <p:grpSpPr>
          <a:xfrm>
            <a:off x="1968646" y="1558578"/>
            <a:ext cx="3512193" cy="4356205"/>
            <a:chOff x="-2231601" y="2107968"/>
            <a:chExt cx="2467593" cy="3060578"/>
          </a:xfrm>
        </p:grpSpPr>
        <p:pic>
          <p:nvPicPr>
            <p:cNvPr id="1757" name="Google Shape;1757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231601" y="2107968"/>
              <a:ext cx="1957026" cy="257176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8" name="Google Shape;1758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061412" y="2270904"/>
              <a:ext cx="1957026" cy="257176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9" name="Google Shape;1759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891223" y="2433840"/>
              <a:ext cx="1957026" cy="257176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60" name="Google Shape;1760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721034" y="2596777"/>
              <a:ext cx="1957026" cy="257176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761" name="Google Shape;1761;p95"/>
          <p:cNvGrpSpPr/>
          <p:nvPr/>
        </p:nvGrpSpPr>
        <p:grpSpPr>
          <a:xfrm>
            <a:off x="7472329" y="3481334"/>
            <a:ext cx="1609040" cy="2001423"/>
            <a:chOff x="-2231601" y="2099204"/>
            <a:chExt cx="2467593" cy="3069342"/>
          </a:xfrm>
        </p:grpSpPr>
        <p:pic>
          <p:nvPicPr>
            <p:cNvPr id="1762" name="Google Shape;1762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231601" y="2099204"/>
              <a:ext cx="1957026" cy="257176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63" name="Google Shape;1763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061412" y="2270904"/>
              <a:ext cx="1957026" cy="257176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64" name="Google Shape;1764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891223" y="2433840"/>
              <a:ext cx="1957026" cy="257176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65" name="Google Shape;1765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721034" y="2596777"/>
              <a:ext cx="1957026" cy="257176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766" name="Google Shape;1766;p9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ПОНИЖЕНИЕ РАЗМЕРНОСТИ </a:t>
            </a:r>
            <a:r>
              <a:rPr lang="ru-RU">
                <a:solidFill>
                  <a:srgbClr val="B3B3B3"/>
                </a:solidFill>
              </a:rPr>
              <a:t>(POOLING)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67" name="Google Shape;1767;p95"/>
          <p:cNvGrpSpPr/>
          <p:nvPr/>
        </p:nvGrpSpPr>
        <p:grpSpPr>
          <a:xfrm>
            <a:off x="4836584" y="2959338"/>
            <a:ext cx="411286" cy="409323"/>
            <a:chOff x="3143671" y="3212975"/>
            <a:chExt cx="411286" cy="409323"/>
          </a:xfrm>
        </p:grpSpPr>
        <p:sp>
          <p:nvSpPr>
            <p:cNvPr id="1768" name="Google Shape;1768;p95"/>
            <p:cNvSpPr/>
            <p:nvPr/>
          </p:nvSpPr>
          <p:spPr>
            <a:xfrm>
              <a:off x="3143671" y="3212975"/>
              <a:ext cx="202689" cy="202689"/>
            </a:xfrm>
            <a:prstGeom prst="rect">
              <a:avLst/>
            </a:prstGeom>
            <a:solidFill>
              <a:srgbClr val="1E2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9" name="Google Shape;1769;p95"/>
            <p:cNvSpPr/>
            <p:nvPr/>
          </p:nvSpPr>
          <p:spPr>
            <a:xfrm>
              <a:off x="3352268" y="3212975"/>
              <a:ext cx="202689" cy="202689"/>
            </a:xfrm>
            <a:prstGeom prst="rect">
              <a:avLst/>
            </a:prstGeom>
            <a:solidFill>
              <a:srgbClr val="1E2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0" name="Google Shape;1770;p95"/>
            <p:cNvSpPr/>
            <p:nvPr/>
          </p:nvSpPr>
          <p:spPr>
            <a:xfrm>
              <a:off x="3143671" y="3419609"/>
              <a:ext cx="202689" cy="202689"/>
            </a:xfrm>
            <a:prstGeom prst="rect">
              <a:avLst/>
            </a:prstGeom>
            <a:solidFill>
              <a:srgbClr val="1E2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1" name="Google Shape;1771;p95"/>
            <p:cNvSpPr/>
            <p:nvPr/>
          </p:nvSpPr>
          <p:spPr>
            <a:xfrm>
              <a:off x="3352268" y="3419609"/>
              <a:ext cx="202689" cy="202689"/>
            </a:xfrm>
            <a:prstGeom prst="rect">
              <a:avLst/>
            </a:prstGeom>
            <a:solidFill>
              <a:srgbClr val="1E2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72" name="Google Shape;1772;p95"/>
          <p:cNvSpPr/>
          <p:nvPr/>
        </p:nvSpPr>
        <p:spPr>
          <a:xfrm>
            <a:off x="8748444" y="4140873"/>
            <a:ext cx="202689" cy="202689"/>
          </a:xfrm>
          <a:prstGeom prst="rect">
            <a:avLst/>
          </a:prstGeom>
          <a:solidFill>
            <a:srgbClr val="1E2E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73" name="Google Shape;1773;p95"/>
          <p:cNvCxnSpPr/>
          <p:nvPr/>
        </p:nvCxnSpPr>
        <p:spPr>
          <a:xfrm>
            <a:off x="5240655" y="2964492"/>
            <a:ext cx="3707765" cy="1176019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4" name="Google Shape;1774;p95"/>
          <p:cNvCxnSpPr/>
          <p:nvPr/>
        </p:nvCxnSpPr>
        <p:spPr>
          <a:xfrm>
            <a:off x="4840605" y="2958776"/>
            <a:ext cx="3917315" cy="1191895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5" name="Google Shape;1775;p95"/>
          <p:cNvCxnSpPr/>
          <p:nvPr/>
        </p:nvCxnSpPr>
        <p:spPr>
          <a:xfrm>
            <a:off x="4836160" y="3368351"/>
            <a:ext cx="3919220" cy="96774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6" name="Google Shape;1776;p95"/>
          <p:cNvCxnSpPr/>
          <p:nvPr/>
        </p:nvCxnSpPr>
        <p:spPr>
          <a:xfrm>
            <a:off x="5240655" y="3364542"/>
            <a:ext cx="3715385" cy="974089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9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ПОНИЖЕНИЕ РАЗМЕРНОСТИ </a:t>
            </a:r>
            <a:r>
              <a:rPr lang="ru-RU">
                <a:solidFill>
                  <a:srgbClr val="B3B3B3"/>
                </a:solidFill>
              </a:rPr>
              <a:t>(POOLING)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82" name="Google Shape;1782;p96"/>
          <p:cNvGrpSpPr/>
          <p:nvPr/>
        </p:nvGrpSpPr>
        <p:grpSpPr>
          <a:xfrm>
            <a:off x="666148" y="1777459"/>
            <a:ext cx="4743125" cy="3405038"/>
            <a:chOff x="7633225" y="2324100"/>
            <a:chExt cx="4743125" cy="3405038"/>
          </a:xfrm>
        </p:grpSpPr>
        <p:sp>
          <p:nvSpPr>
            <p:cNvPr id="1783" name="Google Shape;1783;p96"/>
            <p:cNvSpPr/>
            <p:nvPr/>
          </p:nvSpPr>
          <p:spPr>
            <a:xfrm>
              <a:off x="11169243" y="3916991"/>
              <a:ext cx="597081" cy="597081"/>
            </a:xfrm>
            <a:prstGeom prst="rect">
              <a:avLst/>
            </a:prstGeom>
            <a:solidFill>
              <a:srgbClr val="770383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84" name="Google Shape;1784;p96"/>
            <p:cNvSpPr/>
            <p:nvPr/>
          </p:nvSpPr>
          <p:spPr>
            <a:xfrm>
              <a:off x="11766326" y="3916033"/>
              <a:ext cx="597081" cy="597081"/>
            </a:xfrm>
            <a:prstGeom prst="rect">
              <a:avLst/>
            </a:prstGeom>
            <a:solidFill>
              <a:srgbClr val="6C55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85" name="Google Shape;1785;p96"/>
            <p:cNvSpPr/>
            <p:nvPr/>
          </p:nvSpPr>
          <p:spPr>
            <a:xfrm>
              <a:off x="11766326" y="4508902"/>
              <a:ext cx="597081" cy="597081"/>
            </a:xfrm>
            <a:prstGeom prst="rect">
              <a:avLst/>
            </a:prstGeom>
            <a:solidFill>
              <a:srgbClr val="7E0631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86" name="Google Shape;1786;p96"/>
            <p:cNvSpPr/>
            <p:nvPr/>
          </p:nvSpPr>
          <p:spPr>
            <a:xfrm>
              <a:off x="11169243" y="4508902"/>
              <a:ext cx="597081" cy="597081"/>
            </a:xfrm>
            <a:prstGeom prst="rect">
              <a:avLst/>
            </a:prstGeom>
            <a:solidFill>
              <a:srgbClr val="074F65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787" name="Google Shape;1787;p96"/>
            <p:cNvCxnSpPr/>
            <p:nvPr/>
          </p:nvCxnSpPr>
          <p:spPr>
            <a:xfrm>
              <a:off x="11768740" y="3899251"/>
              <a:ext cx="0" cy="1224004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96"/>
            <p:cNvCxnSpPr/>
            <p:nvPr/>
          </p:nvCxnSpPr>
          <p:spPr>
            <a:xfrm>
              <a:off x="11157174" y="4508902"/>
              <a:ext cx="1219176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89" name="Google Shape;1789;p96"/>
            <p:cNvSpPr/>
            <p:nvPr/>
          </p:nvSpPr>
          <p:spPr>
            <a:xfrm>
              <a:off x="10356369" y="4222891"/>
              <a:ext cx="491550" cy="58521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0" name="Google Shape;1790;p96"/>
            <p:cNvSpPr/>
            <p:nvPr/>
          </p:nvSpPr>
          <p:spPr>
            <a:xfrm>
              <a:off x="8790198" y="2324100"/>
              <a:ext cx="25722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Average Pooling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1" name="Google Shape;1791;p96"/>
            <p:cNvSpPr/>
            <p:nvPr/>
          </p:nvSpPr>
          <p:spPr>
            <a:xfrm>
              <a:off x="11699193" y="3808451"/>
              <a:ext cx="155105" cy="98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2" name="Google Shape;1792;p96"/>
            <p:cNvSpPr/>
            <p:nvPr/>
          </p:nvSpPr>
          <p:spPr>
            <a:xfrm>
              <a:off x="7633455" y="3325856"/>
              <a:ext cx="597082" cy="597081"/>
            </a:xfrm>
            <a:prstGeom prst="rect">
              <a:avLst/>
            </a:prstGeom>
            <a:solidFill>
              <a:srgbClr val="590262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3" name="Google Shape;1793;p96"/>
            <p:cNvSpPr/>
            <p:nvPr/>
          </p:nvSpPr>
          <p:spPr>
            <a:xfrm>
              <a:off x="8234362" y="3325856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4" name="Google Shape;1794;p96"/>
            <p:cNvSpPr/>
            <p:nvPr/>
          </p:nvSpPr>
          <p:spPr>
            <a:xfrm>
              <a:off x="8234361" y="3922938"/>
              <a:ext cx="597082" cy="597081"/>
            </a:xfrm>
            <a:prstGeom prst="rect">
              <a:avLst/>
            </a:prstGeom>
            <a:solidFill>
              <a:srgbClr val="590262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5" name="Google Shape;1795;p96"/>
            <p:cNvSpPr/>
            <p:nvPr/>
          </p:nvSpPr>
          <p:spPr>
            <a:xfrm>
              <a:off x="8835268" y="3922938"/>
              <a:ext cx="597082" cy="597081"/>
            </a:xfrm>
            <a:prstGeom prst="rect">
              <a:avLst/>
            </a:prstGeom>
            <a:solidFill>
              <a:srgbClr val="6C55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6" name="Google Shape;1796;p96"/>
            <p:cNvSpPr/>
            <p:nvPr/>
          </p:nvSpPr>
          <p:spPr>
            <a:xfrm>
              <a:off x="8835268" y="3325855"/>
              <a:ext cx="597082" cy="597081"/>
            </a:xfrm>
            <a:prstGeom prst="rect">
              <a:avLst/>
            </a:prstGeom>
            <a:solidFill>
              <a:srgbClr val="644F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7" name="Google Shape;1797;p96"/>
            <p:cNvSpPr/>
            <p:nvPr/>
          </p:nvSpPr>
          <p:spPr>
            <a:xfrm>
              <a:off x="7633452" y="3922938"/>
              <a:ext cx="597082" cy="597081"/>
            </a:xfrm>
            <a:prstGeom prst="rect">
              <a:avLst/>
            </a:prstGeom>
            <a:solidFill>
              <a:srgbClr val="770383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8" name="Google Shape;1798;p96"/>
            <p:cNvSpPr/>
            <p:nvPr/>
          </p:nvSpPr>
          <p:spPr>
            <a:xfrm>
              <a:off x="8234208" y="4520137"/>
              <a:ext cx="597082" cy="597081"/>
            </a:xfrm>
            <a:prstGeom prst="rect">
              <a:avLst/>
            </a:prstGeom>
            <a:solidFill>
              <a:srgbClr val="074F65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9" name="Google Shape;1799;p96"/>
            <p:cNvSpPr/>
            <p:nvPr/>
          </p:nvSpPr>
          <p:spPr>
            <a:xfrm>
              <a:off x="8835191" y="4520137"/>
              <a:ext cx="597082" cy="597081"/>
            </a:xfrm>
            <a:prstGeom prst="rect">
              <a:avLst/>
            </a:prstGeom>
            <a:solidFill>
              <a:srgbClr val="6B0529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0" name="Google Shape;1800;p96"/>
            <p:cNvSpPr/>
            <p:nvPr/>
          </p:nvSpPr>
          <p:spPr>
            <a:xfrm>
              <a:off x="7633225" y="4520137"/>
              <a:ext cx="597082" cy="597081"/>
            </a:xfrm>
            <a:prstGeom prst="rect">
              <a:avLst/>
            </a:prstGeom>
            <a:solidFill>
              <a:srgbClr val="074F65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1" name="Google Shape;1801;p96"/>
            <p:cNvSpPr/>
            <p:nvPr/>
          </p:nvSpPr>
          <p:spPr>
            <a:xfrm>
              <a:off x="9436174" y="3325856"/>
              <a:ext cx="597082" cy="597081"/>
            </a:xfrm>
            <a:prstGeom prst="rect">
              <a:avLst/>
            </a:prstGeom>
            <a:solidFill>
              <a:srgbClr val="6C55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2" name="Google Shape;1802;p96"/>
            <p:cNvSpPr/>
            <p:nvPr/>
          </p:nvSpPr>
          <p:spPr>
            <a:xfrm>
              <a:off x="9436174" y="3922938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3" name="Google Shape;1803;p96"/>
            <p:cNvSpPr/>
            <p:nvPr/>
          </p:nvSpPr>
          <p:spPr>
            <a:xfrm>
              <a:off x="9436174" y="4520137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4" name="Google Shape;1804;p96"/>
            <p:cNvSpPr/>
            <p:nvPr/>
          </p:nvSpPr>
          <p:spPr>
            <a:xfrm>
              <a:off x="9436174" y="5117217"/>
              <a:ext cx="597082" cy="597081"/>
            </a:xfrm>
            <a:prstGeom prst="rect">
              <a:avLst/>
            </a:prstGeom>
            <a:solidFill>
              <a:srgbClr val="7E0631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96"/>
            <p:cNvSpPr/>
            <p:nvPr/>
          </p:nvSpPr>
          <p:spPr>
            <a:xfrm>
              <a:off x="8234209" y="5117219"/>
              <a:ext cx="597082" cy="597081"/>
            </a:xfrm>
            <a:prstGeom prst="rect">
              <a:avLst/>
            </a:prstGeom>
            <a:solidFill>
              <a:srgbClr val="053341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96"/>
            <p:cNvSpPr/>
            <p:nvPr/>
          </p:nvSpPr>
          <p:spPr>
            <a:xfrm>
              <a:off x="8835191" y="5117217"/>
              <a:ext cx="597082" cy="597081"/>
            </a:xfrm>
            <a:prstGeom prst="rect">
              <a:avLst/>
            </a:prstGeom>
            <a:solidFill>
              <a:srgbClr val="7E0631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96"/>
            <p:cNvSpPr/>
            <p:nvPr/>
          </p:nvSpPr>
          <p:spPr>
            <a:xfrm>
              <a:off x="7633227" y="5117219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96"/>
            <p:cNvSpPr/>
            <p:nvPr/>
          </p:nvSpPr>
          <p:spPr>
            <a:xfrm>
              <a:off x="8242010" y="3329133"/>
              <a:ext cx="597082" cy="597081"/>
            </a:xfrm>
            <a:prstGeom prst="rect">
              <a:avLst/>
            </a:prstGeom>
            <a:solidFill>
              <a:srgbClr val="770383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9" name="Google Shape;1809;p96"/>
            <p:cNvSpPr/>
            <p:nvPr/>
          </p:nvSpPr>
          <p:spPr>
            <a:xfrm>
              <a:off x="9436174" y="3925586"/>
              <a:ext cx="597082" cy="597081"/>
            </a:xfrm>
            <a:prstGeom prst="rect">
              <a:avLst/>
            </a:prstGeom>
            <a:solidFill>
              <a:srgbClr val="7E63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0" name="Google Shape;1810;p96"/>
            <p:cNvSpPr/>
            <p:nvPr/>
          </p:nvSpPr>
          <p:spPr>
            <a:xfrm>
              <a:off x="9436174" y="4522040"/>
              <a:ext cx="597082" cy="597081"/>
            </a:xfrm>
            <a:prstGeom prst="rect">
              <a:avLst/>
            </a:prstGeom>
            <a:solidFill>
              <a:srgbClr val="8B0736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1" name="Google Shape;1811;p96"/>
            <p:cNvSpPr/>
            <p:nvPr/>
          </p:nvSpPr>
          <p:spPr>
            <a:xfrm>
              <a:off x="7644927" y="5118494"/>
              <a:ext cx="597082" cy="597081"/>
            </a:xfrm>
            <a:prstGeom prst="rect">
              <a:avLst/>
            </a:prstGeom>
            <a:solidFill>
              <a:srgbClr val="06495E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812" name="Google Shape;1812;p96"/>
            <p:cNvCxnSpPr/>
            <p:nvPr/>
          </p:nvCxnSpPr>
          <p:spPr>
            <a:xfrm>
              <a:off x="7633225" y="4520078"/>
              <a:ext cx="2410873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3" name="Google Shape;1813;p96"/>
            <p:cNvCxnSpPr/>
            <p:nvPr/>
          </p:nvCxnSpPr>
          <p:spPr>
            <a:xfrm>
              <a:off x="8835443" y="3321179"/>
              <a:ext cx="0" cy="2407959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9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ПОНИЖЕНИЕ РАЗМЕРНОСТИ </a:t>
            </a:r>
            <a:r>
              <a:rPr lang="ru-RU">
                <a:solidFill>
                  <a:srgbClr val="B3B3B3"/>
                </a:solidFill>
              </a:rPr>
              <a:t>(POOLING)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19" name="Google Shape;1819;p97"/>
          <p:cNvGrpSpPr/>
          <p:nvPr/>
        </p:nvGrpSpPr>
        <p:grpSpPr>
          <a:xfrm>
            <a:off x="6403616" y="1777459"/>
            <a:ext cx="4743125" cy="3405038"/>
            <a:chOff x="569205" y="2324100"/>
            <a:chExt cx="4743125" cy="3405038"/>
          </a:xfrm>
        </p:grpSpPr>
        <p:sp>
          <p:nvSpPr>
            <p:cNvPr id="1820" name="Google Shape;1820;p97"/>
            <p:cNvSpPr/>
            <p:nvPr/>
          </p:nvSpPr>
          <p:spPr>
            <a:xfrm>
              <a:off x="4105223" y="3916991"/>
              <a:ext cx="597081" cy="597081"/>
            </a:xfrm>
            <a:prstGeom prst="rect">
              <a:avLst/>
            </a:prstGeom>
            <a:solidFill>
              <a:srgbClr val="770383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97"/>
            <p:cNvSpPr/>
            <p:nvPr/>
          </p:nvSpPr>
          <p:spPr>
            <a:xfrm>
              <a:off x="4702306" y="3916033"/>
              <a:ext cx="597081" cy="597081"/>
            </a:xfrm>
            <a:prstGeom prst="rect">
              <a:avLst/>
            </a:prstGeom>
            <a:solidFill>
              <a:srgbClr val="6C55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97"/>
            <p:cNvSpPr/>
            <p:nvPr/>
          </p:nvSpPr>
          <p:spPr>
            <a:xfrm>
              <a:off x="4702306" y="4508902"/>
              <a:ext cx="597081" cy="597081"/>
            </a:xfrm>
            <a:prstGeom prst="rect">
              <a:avLst/>
            </a:prstGeom>
            <a:solidFill>
              <a:srgbClr val="7E0631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3" name="Google Shape;1823;p97"/>
            <p:cNvSpPr/>
            <p:nvPr/>
          </p:nvSpPr>
          <p:spPr>
            <a:xfrm>
              <a:off x="4105223" y="4508902"/>
              <a:ext cx="597081" cy="597081"/>
            </a:xfrm>
            <a:prstGeom prst="rect">
              <a:avLst/>
            </a:prstGeom>
            <a:solidFill>
              <a:srgbClr val="074F65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824" name="Google Shape;1824;p97"/>
            <p:cNvCxnSpPr/>
            <p:nvPr/>
          </p:nvCxnSpPr>
          <p:spPr>
            <a:xfrm>
              <a:off x="4704720" y="3899251"/>
              <a:ext cx="0" cy="1224004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5" name="Google Shape;1825;p97"/>
            <p:cNvCxnSpPr/>
            <p:nvPr/>
          </p:nvCxnSpPr>
          <p:spPr>
            <a:xfrm>
              <a:off x="4093154" y="4508902"/>
              <a:ext cx="1219176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26" name="Google Shape;1826;p97"/>
            <p:cNvSpPr/>
            <p:nvPr/>
          </p:nvSpPr>
          <p:spPr>
            <a:xfrm>
              <a:off x="3292350" y="4222891"/>
              <a:ext cx="491550" cy="58521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7" name="Google Shape;1827;p97"/>
            <p:cNvSpPr/>
            <p:nvPr/>
          </p:nvSpPr>
          <p:spPr>
            <a:xfrm>
              <a:off x="1726179" y="2324100"/>
              <a:ext cx="2572227" cy="505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Max Pooling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8" name="Google Shape;1828;p97"/>
            <p:cNvSpPr/>
            <p:nvPr/>
          </p:nvSpPr>
          <p:spPr>
            <a:xfrm>
              <a:off x="4635174" y="3808451"/>
              <a:ext cx="155105" cy="98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9" name="Google Shape;1829;p97"/>
            <p:cNvSpPr/>
            <p:nvPr/>
          </p:nvSpPr>
          <p:spPr>
            <a:xfrm>
              <a:off x="569435" y="3325856"/>
              <a:ext cx="597082" cy="597081"/>
            </a:xfrm>
            <a:prstGeom prst="rect">
              <a:avLst/>
            </a:prstGeom>
            <a:solidFill>
              <a:srgbClr val="2F0234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0" name="Google Shape;1830;p97"/>
            <p:cNvSpPr/>
            <p:nvPr/>
          </p:nvSpPr>
          <p:spPr>
            <a:xfrm>
              <a:off x="1170342" y="3325856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1" name="Google Shape;1831;p97"/>
            <p:cNvSpPr/>
            <p:nvPr/>
          </p:nvSpPr>
          <p:spPr>
            <a:xfrm>
              <a:off x="1170341" y="3922938"/>
              <a:ext cx="597082" cy="597081"/>
            </a:xfrm>
            <a:prstGeom prst="rect">
              <a:avLst/>
            </a:prstGeom>
            <a:solidFill>
              <a:srgbClr val="2F0234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2" name="Google Shape;1832;p97"/>
            <p:cNvSpPr/>
            <p:nvPr/>
          </p:nvSpPr>
          <p:spPr>
            <a:xfrm>
              <a:off x="1771248" y="3922938"/>
              <a:ext cx="597082" cy="597081"/>
            </a:xfrm>
            <a:prstGeom prst="rect">
              <a:avLst/>
            </a:prstGeom>
            <a:solidFill>
              <a:srgbClr val="2E2400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3" name="Google Shape;1833;p97"/>
            <p:cNvSpPr/>
            <p:nvPr/>
          </p:nvSpPr>
          <p:spPr>
            <a:xfrm>
              <a:off x="1771248" y="3325855"/>
              <a:ext cx="597082" cy="597081"/>
            </a:xfrm>
            <a:prstGeom prst="rect">
              <a:avLst/>
            </a:prstGeom>
            <a:solidFill>
              <a:srgbClr val="2E2400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97"/>
            <p:cNvSpPr/>
            <p:nvPr/>
          </p:nvSpPr>
          <p:spPr>
            <a:xfrm>
              <a:off x="569433" y="3922938"/>
              <a:ext cx="597082" cy="597081"/>
            </a:xfrm>
            <a:prstGeom prst="rect">
              <a:avLst/>
            </a:prstGeom>
            <a:solidFill>
              <a:srgbClr val="2F0234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97"/>
            <p:cNvSpPr/>
            <p:nvPr/>
          </p:nvSpPr>
          <p:spPr>
            <a:xfrm>
              <a:off x="1170189" y="4520137"/>
              <a:ext cx="597082" cy="597081"/>
            </a:xfrm>
            <a:prstGeom prst="rect">
              <a:avLst/>
            </a:prstGeom>
            <a:solidFill>
              <a:srgbClr val="021920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97"/>
            <p:cNvSpPr/>
            <p:nvPr/>
          </p:nvSpPr>
          <p:spPr>
            <a:xfrm>
              <a:off x="1771171" y="4520137"/>
              <a:ext cx="597082" cy="597081"/>
            </a:xfrm>
            <a:prstGeom prst="rect">
              <a:avLst/>
            </a:prstGeom>
            <a:solidFill>
              <a:srgbClr val="340214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97"/>
            <p:cNvSpPr/>
            <p:nvPr/>
          </p:nvSpPr>
          <p:spPr>
            <a:xfrm>
              <a:off x="569205" y="4520137"/>
              <a:ext cx="597082" cy="597081"/>
            </a:xfrm>
            <a:prstGeom prst="rect">
              <a:avLst/>
            </a:prstGeom>
            <a:solidFill>
              <a:srgbClr val="021920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8" name="Google Shape;1838;p97"/>
            <p:cNvSpPr/>
            <p:nvPr/>
          </p:nvSpPr>
          <p:spPr>
            <a:xfrm>
              <a:off x="2372154" y="3325856"/>
              <a:ext cx="597082" cy="597081"/>
            </a:xfrm>
            <a:prstGeom prst="rect">
              <a:avLst/>
            </a:prstGeom>
            <a:solidFill>
              <a:srgbClr val="2E2400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9" name="Google Shape;1839;p97"/>
            <p:cNvSpPr/>
            <p:nvPr/>
          </p:nvSpPr>
          <p:spPr>
            <a:xfrm>
              <a:off x="2372154" y="3922938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0" name="Google Shape;1840;p97"/>
            <p:cNvSpPr/>
            <p:nvPr/>
          </p:nvSpPr>
          <p:spPr>
            <a:xfrm>
              <a:off x="2372154" y="4520137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1" name="Google Shape;1841;p97"/>
            <p:cNvSpPr/>
            <p:nvPr/>
          </p:nvSpPr>
          <p:spPr>
            <a:xfrm>
              <a:off x="2372154" y="5117217"/>
              <a:ext cx="597082" cy="597081"/>
            </a:xfrm>
            <a:prstGeom prst="rect">
              <a:avLst/>
            </a:prstGeom>
            <a:solidFill>
              <a:srgbClr val="340214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2" name="Google Shape;1842;p97"/>
            <p:cNvSpPr/>
            <p:nvPr/>
          </p:nvSpPr>
          <p:spPr>
            <a:xfrm>
              <a:off x="1170190" y="5117219"/>
              <a:ext cx="597082" cy="597081"/>
            </a:xfrm>
            <a:prstGeom prst="rect">
              <a:avLst/>
            </a:prstGeom>
            <a:solidFill>
              <a:srgbClr val="021920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3" name="Google Shape;1843;p97"/>
            <p:cNvSpPr/>
            <p:nvPr/>
          </p:nvSpPr>
          <p:spPr>
            <a:xfrm>
              <a:off x="1771171" y="5117217"/>
              <a:ext cx="597082" cy="597081"/>
            </a:xfrm>
            <a:prstGeom prst="rect">
              <a:avLst/>
            </a:prstGeom>
            <a:solidFill>
              <a:srgbClr val="340214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4" name="Google Shape;1844;p97"/>
            <p:cNvSpPr/>
            <p:nvPr/>
          </p:nvSpPr>
          <p:spPr>
            <a:xfrm>
              <a:off x="569207" y="5117219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5" name="Google Shape;1845;p97"/>
            <p:cNvSpPr/>
            <p:nvPr/>
          </p:nvSpPr>
          <p:spPr>
            <a:xfrm>
              <a:off x="1177990" y="3329133"/>
              <a:ext cx="597082" cy="597081"/>
            </a:xfrm>
            <a:prstGeom prst="rect">
              <a:avLst/>
            </a:prstGeom>
            <a:solidFill>
              <a:srgbClr val="770383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6" name="Google Shape;1846;p97"/>
            <p:cNvSpPr/>
            <p:nvPr/>
          </p:nvSpPr>
          <p:spPr>
            <a:xfrm>
              <a:off x="2372154" y="3925586"/>
              <a:ext cx="597082" cy="597081"/>
            </a:xfrm>
            <a:prstGeom prst="rect">
              <a:avLst/>
            </a:prstGeom>
            <a:solidFill>
              <a:srgbClr val="6C55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7" name="Google Shape;1847;p97"/>
            <p:cNvSpPr/>
            <p:nvPr/>
          </p:nvSpPr>
          <p:spPr>
            <a:xfrm>
              <a:off x="2372154" y="4522040"/>
              <a:ext cx="597082" cy="597081"/>
            </a:xfrm>
            <a:prstGeom prst="rect">
              <a:avLst/>
            </a:prstGeom>
            <a:solidFill>
              <a:srgbClr val="7E0631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97"/>
            <p:cNvSpPr/>
            <p:nvPr/>
          </p:nvSpPr>
          <p:spPr>
            <a:xfrm>
              <a:off x="580908" y="5118494"/>
              <a:ext cx="597082" cy="597081"/>
            </a:xfrm>
            <a:prstGeom prst="rect">
              <a:avLst/>
            </a:prstGeom>
            <a:solidFill>
              <a:srgbClr val="074F65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849" name="Google Shape;1849;p97"/>
            <p:cNvCxnSpPr/>
            <p:nvPr/>
          </p:nvCxnSpPr>
          <p:spPr>
            <a:xfrm>
              <a:off x="569205" y="4520078"/>
              <a:ext cx="2410873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0" name="Google Shape;1850;p97"/>
            <p:cNvCxnSpPr/>
            <p:nvPr/>
          </p:nvCxnSpPr>
          <p:spPr>
            <a:xfrm>
              <a:off x="1771423" y="3321179"/>
              <a:ext cx="0" cy="2407959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51" name="Google Shape;1851;p97"/>
          <p:cNvGrpSpPr/>
          <p:nvPr/>
        </p:nvGrpSpPr>
        <p:grpSpPr>
          <a:xfrm>
            <a:off x="666148" y="1777459"/>
            <a:ext cx="4743125" cy="3405038"/>
            <a:chOff x="7633225" y="2324100"/>
            <a:chExt cx="4743125" cy="3405038"/>
          </a:xfrm>
        </p:grpSpPr>
        <p:sp>
          <p:nvSpPr>
            <p:cNvPr id="1852" name="Google Shape;1852;p97"/>
            <p:cNvSpPr/>
            <p:nvPr/>
          </p:nvSpPr>
          <p:spPr>
            <a:xfrm>
              <a:off x="11169243" y="3916991"/>
              <a:ext cx="597081" cy="597081"/>
            </a:xfrm>
            <a:prstGeom prst="rect">
              <a:avLst/>
            </a:prstGeom>
            <a:solidFill>
              <a:srgbClr val="770383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3" name="Google Shape;1853;p97"/>
            <p:cNvSpPr/>
            <p:nvPr/>
          </p:nvSpPr>
          <p:spPr>
            <a:xfrm>
              <a:off x="11766326" y="3916033"/>
              <a:ext cx="597081" cy="597081"/>
            </a:xfrm>
            <a:prstGeom prst="rect">
              <a:avLst/>
            </a:prstGeom>
            <a:solidFill>
              <a:srgbClr val="6C55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4" name="Google Shape;1854;p97"/>
            <p:cNvSpPr/>
            <p:nvPr/>
          </p:nvSpPr>
          <p:spPr>
            <a:xfrm>
              <a:off x="11766326" y="4508902"/>
              <a:ext cx="597081" cy="597081"/>
            </a:xfrm>
            <a:prstGeom prst="rect">
              <a:avLst/>
            </a:prstGeom>
            <a:solidFill>
              <a:srgbClr val="7E0631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5" name="Google Shape;1855;p97"/>
            <p:cNvSpPr/>
            <p:nvPr/>
          </p:nvSpPr>
          <p:spPr>
            <a:xfrm>
              <a:off x="11169243" y="4508902"/>
              <a:ext cx="597081" cy="597081"/>
            </a:xfrm>
            <a:prstGeom prst="rect">
              <a:avLst/>
            </a:prstGeom>
            <a:solidFill>
              <a:srgbClr val="074F65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856" name="Google Shape;1856;p97"/>
            <p:cNvCxnSpPr/>
            <p:nvPr/>
          </p:nvCxnSpPr>
          <p:spPr>
            <a:xfrm>
              <a:off x="11768740" y="3899251"/>
              <a:ext cx="0" cy="1224004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7" name="Google Shape;1857;p97"/>
            <p:cNvCxnSpPr/>
            <p:nvPr/>
          </p:nvCxnSpPr>
          <p:spPr>
            <a:xfrm>
              <a:off x="11157174" y="4508902"/>
              <a:ext cx="1219176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8" name="Google Shape;1858;p97"/>
            <p:cNvSpPr/>
            <p:nvPr/>
          </p:nvSpPr>
          <p:spPr>
            <a:xfrm>
              <a:off x="10356369" y="4222891"/>
              <a:ext cx="491550" cy="58521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9" name="Google Shape;1859;p97"/>
            <p:cNvSpPr/>
            <p:nvPr/>
          </p:nvSpPr>
          <p:spPr>
            <a:xfrm>
              <a:off x="8790198" y="2324100"/>
              <a:ext cx="25722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Average Pooling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0" name="Google Shape;1860;p97"/>
            <p:cNvSpPr/>
            <p:nvPr/>
          </p:nvSpPr>
          <p:spPr>
            <a:xfrm>
              <a:off x="11699193" y="3808451"/>
              <a:ext cx="155105" cy="98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1" name="Google Shape;1861;p97"/>
            <p:cNvSpPr/>
            <p:nvPr/>
          </p:nvSpPr>
          <p:spPr>
            <a:xfrm>
              <a:off x="7633455" y="3325856"/>
              <a:ext cx="597082" cy="597081"/>
            </a:xfrm>
            <a:prstGeom prst="rect">
              <a:avLst/>
            </a:prstGeom>
            <a:solidFill>
              <a:srgbClr val="590262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2" name="Google Shape;1862;p97"/>
            <p:cNvSpPr/>
            <p:nvPr/>
          </p:nvSpPr>
          <p:spPr>
            <a:xfrm>
              <a:off x="8234362" y="3325856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3" name="Google Shape;1863;p97"/>
            <p:cNvSpPr/>
            <p:nvPr/>
          </p:nvSpPr>
          <p:spPr>
            <a:xfrm>
              <a:off x="8234361" y="3922938"/>
              <a:ext cx="597082" cy="597081"/>
            </a:xfrm>
            <a:prstGeom prst="rect">
              <a:avLst/>
            </a:prstGeom>
            <a:solidFill>
              <a:srgbClr val="590262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4" name="Google Shape;1864;p97"/>
            <p:cNvSpPr/>
            <p:nvPr/>
          </p:nvSpPr>
          <p:spPr>
            <a:xfrm>
              <a:off x="8835268" y="3922938"/>
              <a:ext cx="597082" cy="597081"/>
            </a:xfrm>
            <a:prstGeom prst="rect">
              <a:avLst/>
            </a:prstGeom>
            <a:solidFill>
              <a:srgbClr val="6C55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5" name="Google Shape;1865;p97"/>
            <p:cNvSpPr/>
            <p:nvPr/>
          </p:nvSpPr>
          <p:spPr>
            <a:xfrm>
              <a:off x="8835268" y="3325855"/>
              <a:ext cx="597082" cy="597081"/>
            </a:xfrm>
            <a:prstGeom prst="rect">
              <a:avLst/>
            </a:prstGeom>
            <a:solidFill>
              <a:srgbClr val="644F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6" name="Google Shape;1866;p97"/>
            <p:cNvSpPr/>
            <p:nvPr/>
          </p:nvSpPr>
          <p:spPr>
            <a:xfrm>
              <a:off x="7633452" y="3922938"/>
              <a:ext cx="597082" cy="597081"/>
            </a:xfrm>
            <a:prstGeom prst="rect">
              <a:avLst/>
            </a:prstGeom>
            <a:solidFill>
              <a:srgbClr val="770383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7" name="Google Shape;1867;p97"/>
            <p:cNvSpPr/>
            <p:nvPr/>
          </p:nvSpPr>
          <p:spPr>
            <a:xfrm>
              <a:off x="8234208" y="4520137"/>
              <a:ext cx="597082" cy="597081"/>
            </a:xfrm>
            <a:prstGeom prst="rect">
              <a:avLst/>
            </a:prstGeom>
            <a:solidFill>
              <a:srgbClr val="074F65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8" name="Google Shape;1868;p97"/>
            <p:cNvSpPr/>
            <p:nvPr/>
          </p:nvSpPr>
          <p:spPr>
            <a:xfrm>
              <a:off x="8835191" y="4520137"/>
              <a:ext cx="597082" cy="597081"/>
            </a:xfrm>
            <a:prstGeom prst="rect">
              <a:avLst/>
            </a:prstGeom>
            <a:solidFill>
              <a:srgbClr val="6B0529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9" name="Google Shape;1869;p97"/>
            <p:cNvSpPr/>
            <p:nvPr/>
          </p:nvSpPr>
          <p:spPr>
            <a:xfrm>
              <a:off x="7633225" y="4520137"/>
              <a:ext cx="597082" cy="597081"/>
            </a:xfrm>
            <a:prstGeom prst="rect">
              <a:avLst/>
            </a:prstGeom>
            <a:solidFill>
              <a:srgbClr val="074F65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0" name="Google Shape;1870;p97"/>
            <p:cNvSpPr/>
            <p:nvPr/>
          </p:nvSpPr>
          <p:spPr>
            <a:xfrm>
              <a:off x="9436174" y="3325856"/>
              <a:ext cx="597082" cy="597081"/>
            </a:xfrm>
            <a:prstGeom prst="rect">
              <a:avLst/>
            </a:prstGeom>
            <a:solidFill>
              <a:srgbClr val="6C55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1" name="Google Shape;1871;p97"/>
            <p:cNvSpPr/>
            <p:nvPr/>
          </p:nvSpPr>
          <p:spPr>
            <a:xfrm>
              <a:off x="9436174" y="3922938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2" name="Google Shape;1872;p97"/>
            <p:cNvSpPr/>
            <p:nvPr/>
          </p:nvSpPr>
          <p:spPr>
            <a:xfrm>
              <a:off x="9436174" y="4520137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3" name="Google Shape;1873;p97"/>
            <p:cNvSpPr/>
            <p:nvPr/>
          </p:nvSpPr>
          <p:spPr>
            <a:xfrm>
              <a:off x="9436174" y="5117217"/>
              <a:ext cx="597082" cy="597081"/>
            </a:xfrm>
            <a:prstGeom prst="rect">
              <a:avLst/>
            </a:prstGeom>
            <a:solidFill>
              <a:srgbClr val="7E0631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4" name="Google Shape;1874;p97"/>
            <p:cNvSpPr/>
            <p:nvPr/>
          </p:nvSpPr>
          <p:spPr>
            <a:xfrm>
              <a:off x="8234209" y="5117219"/>
              <a:ext cx="597082" cy="597081"/>
            </a:xfrm>
            <a:prstGeom prst="rect">
              <a:avLst/>
            </a:prstGeom>
            <a:solidFill>
              <a:srgbClr val="053341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5" name="Google Shape;1875;p97"/>
            <p:cNvSpPr/>
            <p:nvPr/>
          </p:nvSpPr>
          <p:spPr>
            <a:xfrm>
              <a:off x="8835191" y="5117217"/>
              <a:ext cx="597082" cy="597081"/>
            </a:xfrm>
            <a:prstGeom prst="rect">
              <a:avLst/>
            </a:prstGeom>
            <a:solidFill>
              <a:srgbClr val="7E0631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6" name="Google Shape;1876;p97"/>
            <p:cNvSpPr/>
            <p:nvPr/>
          </p:nvSpPr>
          <p:spPr>
            <a:xfrm>
              <a:off x="7633227" y="5117219"/>
              <a:ext cx="597082" cy="597081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7" name="Google Shape;1877;p97"/>
            <p:cNvSpPr/>
            <p:nvPr/>
          </p:nvSpPr>
          <p:spPr>
            <a:xfrm>
              <a:off x="8242010" y="3329133"/>
              <a:ext cx="597082" cy="597081"/>
            </a:xfrm>
            <a:prstGeom prst="rect">
              <a:avLst/>
            </a:prstGeom>
            <a:solidFill>
              <a:srgbClr val="770383"/>
            </a:solidFill>
            <a:ln cap="flat" cmpd="sng" w="25400">
              <a:solidFill>
                <a:srgbClr val="E83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8" name="Google Shape;1878;p97"/>
            <p:cNvSpPr/>
            <p:nvPr/>
          </p:nvSpPr>
          <p:spPr>
            <a:xfrm>
              <a:off x="9436174" y="3925586"/>
              <a:ext cx="597082" cy="597081"/>
            </a:xfrm>
            <a:prstGeom prst="rect">
              <a:avLst/>
            </a:prstGeom>
            <a:solidFill>
              <a:srgbClr val="7E6300"/>
            </a:solidFill>
            <a:ln cap="flat" cmpd="sng" w="25400">
              <a:solidFill>
                <a:srgbClr val="FFC9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9" name="Google Shape;1879;p97"/>
            <p:cNvSpPr/>
            <p:nvPr/>
          </p:nvSpPr>
          <p:spPr>
            <a:xfrm>
              <a:off x="9436174" y="4522040"/>
              <a:ext cx="597082" cy="597081"/>
            </a:xfrm>
            <a:prstGeom prst="rect">
              <a:avLst/>
            </a:prstGeom>
            <a:solidFill>
              <a:srgbClr val="8B0736"/>
            </a:solidFill>
            <a:ln cap="flat" cmpd="sng" w="25400">
              <a:solidFill>
                <a:srgbClr val="F63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80" name="Google Shape;1880;p97"/>
            <p:cNvSpPr/>
            <p:nvPr/>
          </p:nvSpPr>
          <p:spPr>
            <a:xfrm>
              <a:off x="7644927" y="5118494"/>
              <a:ext cx="597082" cy="597081"/>
            </a:xfrm>
            <a:prstGeom prst="rect">
              <a:avLst/>
            </a:prstGeom>
            <a:solidFill>
              <a:srgbClr val="06495E"/>
            </a:solidFill>
            <a:ln cap="flat" cmpd="sng" w="25400">
              <a:solidFill>
                <a:srgbClr val="10B9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881" name="Google Shape;1881;p97"/>
            <p:cNvCxnSpPr/>
            <p:nvPr/>
          </p:nvCxnSpPr>
          <p:spPr>
            <a:xfrm>
              <a:off x="7633225" y="4520078"/>
              <a:ext cx="2410873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2" name="Google Shape;1882;p97"/>
            <p:cNvCxnSpPr/>
            <p:nvPr/>
          </p:nvCxnSpPr>
          <p:spPr>
            <a:xfrm>
              <a:off x="8835443" y="3321179"/>
              <a:ext cx="0" cy="2407959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98"/>
          <p:cNvSpPr/>
          <p:nvPr/>
        </p:nvSpPr>
        <p:spPr>
          <a:xfrm>
            <a:off x="1553199" y="2690449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8" name="Google Shape;1888;p98"/>
          <p:cNvSpPr/>
          <p:nvPr/>
        </p:nvSpPr>
        <p:spPr>
          <a:xfrm>
            <a:off x="1662196" y="2799446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9" name="Google Shape;1889;p98"/>
          <p:cNvSpPr/>
          <p:nvPr/>
        </p:nvSpPr>
        <p:spPr>
          <a:xfrm>
            <a:off x="1771194" y="2908444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0" name="Google Shape;1890;p98"/>
          <p:cNvSpPr/>
          <p:nvPr/>
        </p:nvSpPr>
        <p:spPr>
          <a:xfrm>
            <a:off x="1880191" y="3017441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1" name="Google Shape;1891;p98"/>
          <p:cNvSpPr/>
          <p:nvPr/>
        </p:nvSpPr>
        <p:spPr>
          <a:xfrm>
            <a:off x="1989189" y="3126439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2" name="Google Shape;1892;p98"/>
          <p:cNvSpPr/>
          <p:nvPr/>
        </p:nvSpPr>
        <p:spPr>
          <a:xfrm>
            <a:off x="2098186" y="3235436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3" name="Google Shape;1893;p98"/>
          <p:cNvSpPr/>
          <p:nvPr/>
        </p:nvSpPr>
        <p:spPr>
          <a:xfrm>
            <a:off x="2207184" y="3344434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4" name="Google Shape;1894;p98"/>
          <p:cNvSpPr/>
          <p:nvPr/>
        </p:nvSpPr>
        <p:spPr>
          <a:xfrm>
            <a:off x="2316181" y="3453431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5" name="Google Shape;1895;p98"/>
          <p:cNvSpPr/>
          <p:nvPr/>
        </p:nvSpPr>
        <p:spPr>
          <a:xfrm>
            <a:off x="2425179" y="3562428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6" name="Google Shape;1896;p98"/>
          <p:cNvSpPr/>
          <p:nvPr/>
        </p:nvSpPr>
        <p:spPr>
          <a:xfrm>
            <a:off x="2534176" y="3671426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7" name="Google Shape;1897;p98"/>
          <p:cNvSpPr/>
          <p:nvPr/>
        </p:nvSpPr>
        <p:spPr>
          <a:xfrm>
            <a:off x="2643173" y="3780423"/>
            <a:ext cx="432623" cy="463506"/>
          </a:xfrm>
          <a:prstGeom prst="ellipse">
            <a:avLst/>
          </a:prstGeom>
          <a:solidFill>
            <a:srgbClr val="0DED7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98" name="Google Shape;1898;p98"/>
          <p:cNvGrpSpPr/>
          <p:nvPr/>
        </p:nvGrpSpPr>
        <p:grpSpPr>
          <a:xfrm>
            <a:off x="8990399" y="2507005"/>
            <a:ext cx="1958586" cy="1989469"/>
            <a:chOff x="344488" y="2102889"/>
            <a:chExt cx="2738492" cy="2781673"/>
          </a:xfrm>
        </p:grpSpPr>
        <p:sp>
          <p:nvSpPr>
            <p:cNvPr id="1899" name="Google Shape;1899;p98"/>
            <p:cNvSpPr/>
            <p:nvPr/>
          </p:nvSpPr>
          <p:spPr>
            <a:xfrm>
              <a:off x="344488" y="21028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0" name="Google Shape;1900;p98"/>
            <p:cNvSpPr/>
            <p:nvPr/>
          </p:nvSpPr>
          <p:spPr>
            <a:xfrm>
              <a:off x="496888" y="22552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1" name="Google Shape;1901;p98"/>
            <p:cNvSpPr/>
            <p:nvPr/>
          </p:nvSpPr>
          <p:spPr>
            <a:xfrm>
              <a:off x="649288" y="24076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2" name="Google Shape;1902;p98"/>
            <p:cNvSpPr/>
            <p:nvPr/>
          </p:nvSpPr>
          <p:spPr>
            <a:xfrm>
              <a:off x="801688" y="25600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3" name="Google Shape;1903;p98"/>
            <p:cNvSpPr/>
            <p:nvPr/>
          </p:nvSpPr>
          <p:spPr>
            <a:xfrm>
              <a:off x="954088" y="27124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4" name="Google Shape;1904;p98"/>
            <p:cNvSpPr/>
            <p:nvPr/>
          </p:nvSpPr>
          <p:spPr>
            <a:xfrm>
              <a:off x="1106488" y="28648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5" name="Google Shape;1905;p98"/>
            <p:cNvSpPr/>
            <p:nvPr/>
          </p:nvSpPr>
          <p:spPr>
            <a:xfrm>
              <a:off x="1258888" y="30172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6" name="Google Shape;1906;p98"/>
            <p:cNvSpPr/>
            <p:nvPr/>
          </p:nvSpPr>
          <p:spPr>
            <a:xfrm>
              <a:off x="1411288" y="31696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7" name="Google Shape;1907;p98"/>
            <p:cNvSpPr/>
            <p:nvPr/>
          </p:nvSpPr>
          <p:spPr>
            <a:xfrm>
              <a:off x="1563688" y="33220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8" name="Google Shape;1908;p98"/>
            <p:cNvSpPr/>
            <p:nvPr/>
          </p:nvSpPr>
          <p:spPr>
            <a:xfrm>
              <a:off x="1716088" y="34744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9" name="Google Shape;1909;p98"/>
            <p:cNvSpPr/>
            <p:nvPr/>
          </p:nvSpPr>
          <p:spPr>
            <a:xfrm>
              <a:off x="1868488" y="36268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0" name="Google Shape;1910;p98"/>
            <p:cNvSpPr/>
            <p:nvPr/>
          </p:nvSpPr>
          <p:spPr>
            <a:xfrm>
              <a:off x="2020888" y="37792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1" name="Google Shape;1911;p98"/>
            <p:cNvSpPr/>
            <p:nvPr/>
          </p:nvSpPr>
          <p:spPr>
            <a:xfrm>
              <a:off x="2173288" y="39316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2" name="Google Shape;1912;p98"/>
            <p:cNvSpPr/>
            <p:nvPr/>
          </p:nvSpPr>
          <p:spPr>
            <a:xfrm>
              <a:off x="2325688" y="40840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3" name="Google Shape;1913;p98"/>
            <p:cNvSpPr/>
            <p:nvPr/>
          </p:nvSpPr>
          <p:spPr>
            <a:xfrm>
              <a:off x="2478088" y="4236489"/>
              <a:ext cx="604892" cy="648073"/>
            </a:xfrm>
            <a:prstGeom prst="ellipse">
              <a:avLst/>
            </a:prstGeom>
            <a:solidFill>
              <a:srgbClr val="1ABC9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914" name="Google Shape;1914;p98"/>
          <p:cNvSpPr/>
          <p:nvPr/>
        </p:nvSpPr>
        <p:spPr>
          <a:xfrm>
            <a:off x="3769971" y="3108220"/>
            <a:ext cx="598189" cy="7164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5" name="Google Shape;1915;p98"/>
          <p:cNvSpPr/>
          <p:nvPr/>
        </p:nvSpPr>
        <p:spPr>
          <a:xfrm>
            <a:off x="7698967" y="3140198"/>
            <a:ext cx="598189" cy="7164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6" name="Google Shape;1916;p9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ПОЛНОСВЯЗНЫЙ СЛОЙ </a:t>
            </a:r>
            <a:r>
              <a:rPr lang="ru-RU">
                <a:solidFill>
                  <a:srgbClr val="B3B3B3"/>
                </a:solidFill>
              </a:rPr>
              <a:t>(FULLY-CONNECTED)</a:t>
            </a:r>
            <a:endParaRPr>
              <a:solidFill>
                <a:srgbClr val="B3B3B3"/>
              </a:solidFill>
            </a:endParaRPr>
          </a:p>
        </p:txBody>
      </p:sp>
      <p:pic>
        <p:nvPicPr>
          <p:cNvPr id="1917" name="Google Shape;191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0676" y="1551301"/>
            <a:ext cx="3148141" cy="385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9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ПРИМЕР СВЁРТОЧНОЙ НЕЙРОННОЙ СЕТИ</a:t>
            </a:r>
            <a:endParaRPr/>
          </a:p>
        </p:txBody>
      </p:sp>
      <p:sp>
        <p:nvSpPr>
          <p:cNvPr id="1923" name="Google Shape;1923;p99"/>
          <p:cNvSpPr/>
          <p:nvPr/>
        </p:nvSpPr>
        <p:spPr>
          <a:xfrm>
            <a:off x="2875817" y="1377934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4" name="Google Shape;1924;p99"/>
          <p:cNvSpPr/>
          <p:nvPr/>
        </p:nvSpPr>
        <p:spPr>
          <a:xfrm>
            <a:off x="3106500" y="1648857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5" name="Google Shape;1925;p99"/>
          <p:cNvSpPr/>
          <p:nvPr/>
        </p:nvSpPr>
        <p:spPr>
          <a:xfrm>
            <a:off x="3337183" y="1919780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6" name="Google Shape;1926;p99"/>
          <p:cNvSpPr/>
          <p:nvPr/>
        </p:nvSpPr>
        <p:spPr>
          <a:xfrm>
            <a:off x="3567867" y="2190704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7" name="Google Shape;1927;p99"/>
          <p:cNvSpPr/>
          <p:nvPr/>
        </p:nvSpPr>
        <p:spPr>
          <a:xfrm>
            <a:off x="5628152" y="2073209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8" name="Google Shape;1928;p99"/>
          <p:cNvSpPr/>
          <p:nvPr/>
        </p:nvSpPr>
        <p:spPr>
          <a:xfrm>
            <a:off x="5827769" y="2288288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9" name="Google Shape;1929;p99"/>
          <p:cNvSpPr/>
          <p:nvPr/>
        </p:nvSpPr>
        <p:spPr>
          <a:xfrm>
            <a:off x="6027386" y="2503366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0" name="Google Shape;1930;p99"/>
          <p:cNvSpPr/>
          <p:nvPr/>
        </p:nvSpPr>
        <p:spPr>
          <a:xfrm>
            <a:off x="6227003" y="271844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1" name="Google Shape;1931;p99"/>
          <p:cNvSpPr/>
          <p:nvPr/>
        </p:nvSpPr>
        <p:spPr>
          <a:xfrm>
            <a:off x="6892269" y="178494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2" name="Google Shape;1932;p99"/>
          <p:cNvSpPr/>
          <p:nvPr/>
        </p:nvSpPr>
        <p:spPr>
          <a:xfrm>
            <a:off x="6987810" y="1889194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3" name="Google Shape;1933;p99"/>
          <p:cNvSpPr/>
          <p:nvPr/>
        </p:nvSpPr>
        <p:spPr>
          <a:xfrm>
            <a:off x="7083352" y="1993449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4" name="Google Shape;1934;p99"/>
          <p:cNvSpPr/>
          <p:nvPr/>
        </p:nvSpPr>
        <p:spPr>
          <a:xfrm>
            <a:off x="7178894" y="2097704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5" name="Google Shape;1935;p99"/>
          <p:cNvSpPr/>
          <p:nvPr/>
        </p:nvSpPr>
        <p:spPr>
          <a:xfrm>
            <a:off x="7274436" y="2201959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6" name="Google Shape;1936;p99"/>
          <p:cNvSpPr/>
          <p:nvPr/>
        </p:nvSpPr>
        <p:spPr>
          <a:xfrm>
            <a:off x="7369978" y="2306214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7" name="Google Shape;1937;p99"/>
          <p:cNvSpPr/>
          <p:nvPr/>
        </p:nvSpPr>
        <p:spPr>
          <a:xfrm>
            <a:off x="7465519" y="2410469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8" name="Google Shape;1938;p99"/>
          <p:cNvSpPr/>
          <p:nvPr/>
        </p:nvSpPr>
        <p:spPr>
          <a:xfrm>
            <a:off x="7561061" y="2514723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9" name="Google Shape;1939;p99"/>
          <p:cNvSpPr/>
          <p:nvPr/>
        </p:nvSpPr>
        <p:spPr>
          <a:xfrm>
            <a:off x="7656603" y="2618978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0" name="Google Shape;1940;p99"/>
          <p:cNvSpPr/>
          <p:nvPr/>
        </p:nvSpPr>
        <p:spPr>
          <a:xfrm>
            <a:off x="7752145" y="2723233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1" name="Google Shape;1941;p99"/>
          <p:cNvSpPr/>
          <p:nvPr/>
        </p:nvSpPr>
        <p:spPr>
          <a:xfrm>
            <a:off x="7847687" y="2827488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2" name="Google Shape;1942;p99"/>
          <p:cNvSpPr/>
          <p:nvPr/>
        </p:nvSpPr>
        <p:spPr>
          <a:xfrm>
            <a:off x="7943228" y="2931743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3" name="Google Shape;1943;p99"/>
          <p:cNvSpPr/>
          <p:nvPr/>
        </p:nvSpPr>
        <p:spPr>
          <a:xfrm>
            <a:off x="8038773" y="3036000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4" name="Google Shape;1944;p99"/>
          <p:cNvSpPr/>
          <p:nvPr/>
        </p:nvSpPr>
        <p:spPr>
          <a:xfrm>
            <a:off x="8207583" y="1736691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5" name="Google Shape;1945;p99"/>
          <p:cNvSpPr/>
          <p:nvPr/>
        </p:nvSpPr>
        <p:spPr>
          <a:xfrm>
            <a:off x="8310450" y="1849165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6" name="Google Shape;1946;p99"/>
          <p:cNvSpPr/>
          <p:nvPr/>
        </p:nvSpPr>
        <p:spPr>
          <a:xfrm>
            <a:off x="8413317" y="196163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7" name="Google Shape;1947;p99"/>
          <p:cNvSpPr/>
          <p:nvPr/>
        </p:nvSpPr>
        <p:spPr>
          <a:xfrm>
            <a:off x="8516185" y="207411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8" name="Google Shape;1948;p99"/>
          <p:cNvSpPr/>
          <p:nvPr/>
        </p:nvSpPr>
        <p:spPr>
          <a:xfrm>
            <a:off x="8619052" y="218658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9" name="Google Shape;1949;p99"/>
          <p:cNvSpPr/>
          <p:nvPr/>
        </p:nvSpPr>
        <p:spPr>
          <a:xfrm>
            <a:off x="8721919" y="229906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0" name="Google Shape;1950;p99"/>
          <p:cNvSpPr/>
          <p:nvPr/>
        </p:nvSpPr>
        <p:spPr>
          <a:xfrm>
            <a:off x="8824786" y="241153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1" name="Google Shape;1951;p99"/>
          <p:cNvSpPr/>
          <p:nvPr/>
        </p:nvSpPr>
        <p:spPr>
          <a:xfrm>
            <a:off x="8927654" y="252400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2" name="Google Shape;1952;p99"/>
          <p:cNvSpPr/>
          <p:nvPr/>
        </p:nvSpPr>
        <p:spPr>
          <a:xfrm>
            <a:off x="9030521" y="2636482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3" name="Google Shape;1953;p99"/>
          <p:cNvSpPr/>
          <p:nvPr/>
        </p:nvSpPr>
        <p:spPr>
          <a:xfrm>
            <a:off x="9133388" y="274895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4" name="Google Shape;1954;p99"/>
          <p:cNvSpPr/>
          <p:nvPr/>
        </p:nvSpPr>
        <p:spPr>
          <a:xfrm>
            <a:off x="9236255" y="286143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5" name="Google Shape;1955;p99"/>
          <p:cNvSpPr/>
          <p:nvPr/>
        </p:nvSpPr>
        <p:spPr>
          <a:xfrm>
            <a:off x="9339123" y="297390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6" name="Google Shape;1956;p99"/>
          <p:cNvSpPr/>
          <p:nvPr/>
        </p:nvSpPr>
        <p:spPr>
          <a:xfrm>
            <a:off x="9441991" y="308637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7" name="Google Shape;195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33" y="2057185"/>
            <a:ext cx="2055867" cy="2053895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58" name="Google Shape;1958;p99"/>
          <p:cNvCxnSpPr/>
          <p:nvPr/>
        </p:nvCxnSpPr>
        <p:spPr>
          <a:xfrm>
            <a:off x="9374158" y="1849165"/>
            <a:ext cx="969090" cy="1053894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9" name="Google Shape;1959;p99"/>
          <p:cNvCxnSpPr/>
          <p:nvPr/>
        </p:nvCxnSpPr>
        <p:spPr>
          <a:xfrm>
            <a:off x="10217152" y="2101161"/>
            <a:ext cx="364051" cy="39407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0" name="Google Shape;1960;p99"/>
          <p:cNvSpPr/>
          <p:nvPr/>
        </p:nvSpPr>
        <p:spPr>
          <a:xfrm>
            <a:off x="3912160" y="2661823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1" name="Google Shape;1961;p99"/>
          <p:cNvSpPr/>
          <p:nvPr/>
        </p:nvSpPr>
        <p:spPr>
          <a:xfrm>
            <a:off x="1577801" y="3345565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2" name="Google Shape;1962;p99"/>
          <p:cNvSpPr/>
          <p:nvPr/>
        </p:nvSpPr>
        <p:spPr>
          <a:xfrm>
            <a:off x="6547728" y="2863633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3" name="Google Shape;1963;p99"/>
          <p:cNvSpPr/>
          <p:nvPr/>
        </p:nvSpPr>
        <p:spPr>
          <a:xfrm>
            <a:off x="8158060" y="3245840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64" name="Google Shape;1964;p99"/>
          <p:cNvCxnSpPr/>
          <p:nvPr/>
        </p:nvCxnSpPr>
        <p:spPr>
          <a:xfrm>
            <a:off x="2089953" y="3336976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65" name="Google Shape;1965;p99"/>
          <p:cNvCxnSpPr/>
          <p:nvPr/>
        </p:nvCxnSpPr>
        <p:spPr>
          <a:xfrm flipH="1" rot="10800000">
            <a:off x="2098989" y="3539351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66" name="Google Shape;1966;p99"/>
          <p:cNvCxnSpPr/>
          <p:nvPr/>
        </p:nvCxnSpPr>
        <p:spPr>
          <a:xfrm>
            <a:off x="4154820" y="2668835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67" name="Google Shape;1967;p99"/>
          <p:cNvCxnSpPr/>
          <p:nvPr/>
        </p:nvCxnSpPr>
        <p:spPr>
          <a:xfrm>
            <a:off x="4170684" y="2902823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68" name="Google Shape;1968;p99"/>
          <p:cNvCxnSpPr/>
          <p:nvPr/>
        </p:nvCxnSpPr>
        <p:spPr>
          <a:xfrm>
            <a:off x="6788179" y="2863164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69" name="Google Shape;1969;p99"/>
          <p:cNvCxnSpPr/>
          <p:nvPr/>
        </p:nvCxnSpPr>
        <p:spPr>
          <a:xfrm>
            <a:off x="6802059" y="3107067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70" name="Google Shape;1970;p99"/>
          <p:cNvCxnSpPr/>
          <p:nvPr/>
        </p:nvCxnSpPr>
        <p:spPr>
          <a:xfrm flipH="1" rot="10800000">
            <a:off x="8338185" y="3233976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71" name="Google Shape;1971;p99"/>
          <p:cNvCxnSpPr/>
          <p:nvPr/>
        </p:nvCxnSpPr>
        <p:spPr>
          <a:xfrm flipH="1" rot="10800000">
            <a:off x="8340829" y="3233976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72" name="Google Shape;1972;p99"/>
          <p:cNvCxnSpPr/>
          <p:nvPr/>
        </p:nvCxnSpPr>
        <p:spPr>
          <a:xfrm flipH="1" rot="10800000">
            <a:off x="9720160" y="2896322"/>
            <a:ext cx="611451" cy="45783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73" name="Google Shape;1973;p99"/>
          <p:cNvCxnSpPr/>
          <p:nvPr/>
        </p:nvCxnSpPr>
        <p:spPr>
          <a:xfrm flipH="1" rot="10800000">
            <a:off x="10352696" y="2498728"/>
            <a:ext cx="225906" cy="3975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74" name="Google Shape;1974;p99"/>
          <p:cNvCxnSpPr/>
          <p:nvPr/>
        </p:nvCxnSpPr>
        <p:spPr>
          <a:xfrm>
            <a:off x="8485208" y="1721612"/>
            <a:ext cx="888562" cy="12048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75" name="Google Shape;1975;p99"/>
          <p:cNvCxnSpPr/>
          <p:nvPr/>
        </p:nvCxnSpPr>
        <p:spPr>
          <a:xfrm>
            <a:off x="9382807" y="1842095"/>
            <a:ext cx="825309" cy="25602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76" name="Google Shape;1976;p99"/>
          <p:cNvSpPr/>
          <p:nvPr/>
        </p:nvSpPr>
        <p:spPr>
          <a:xfrm>
            <a:off x="9344217" y="1803486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7" name="Google Shape;1977;p99"/>
          <p:cNvSpPr/>
          <p:nvPr/>
        </p:nvSpPr>
        <p:spPr>
          <a:xfrm>
            <a:off x="10181023" y="2061270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8" name="Google Shape;1978;p99"/>
          <p:cNvSpPr/>
          <p:nvPr/>
        </p:nvSpPr>
        <p:spPr>
          <a:xfrm>
            <a:off x="10528039" y="2457860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9" name="Google Shape;1979;p99"/>
          <p:cNvSpPr/>
          <p:nvPr/>
        </p:nvSpPr>
        <p:spPr>
          <a:xfrm>
            <a:off x="10290085" y="2844535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0" name="Google Shape;1980;p99"/>
          <p:cNvSpPr/>
          <p:nvPr/>
        </p:nvSpPr>
        <p:spPr>
          <a:xfrm>
            <a:off x="4866235" y="3521256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1" name="Google Shape;1981;p99"/>
          <p:cNvSpPr/>
          <p:nvPr/>
        </p:nvSpPr>
        <p:spPr>
          <a:xfrm>
            <a:off x="6397428" y="2912738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2" name="Google Shape;1982;p99"/>
          <p:cNvSpPr/>
          <p:nvPr/>
        </p:nvSpPr>
        <p:spPr>
          <a:xfrm>
            <a:off x="8361375" y="3136151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3" name="Google Shape;1983;p99"/>
          <p:cNvSpPr/>
          <p:nvPr/>
        </p:nvSpPr>
        <p:spPr>
          <a:xfrm>
            <a:off x="9523220" y="3216791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4" name="Google Shape;1984;p99"/>
          <p:cNvSpPr txBox="1"/>
          <p:nvPr/>
        </p:nvSpPr>
        <p:spPr>
          <a:xfrm>
            <a:off x="2100622" y="4397666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5" name="Google Shape;1985;p99"/>
          <p:cNvSpPr txBox="1"/>
          <p:nvPr/>
        </p:nvSpPr>
        <p:spPr>
          <a:xfrm>
            <a:off x="6545963" y="4397666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6" name="Google Shape;1986;p99"/>
          <p:cNvSpPr txBox="1"/>
          <p:nvPr/>
        </p:nvSpPr>
        <p:spPr>
          <a:xfrm>
            <a:off x="4820407" y="4397666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Pooling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7" name="Google Shape;1987;p99"/>
          <p:cNvSpPr txBox="1"/>
          <p:nvPr/>
        </p:nvSpPr>
        <p:spPr>
          <a:xfrm>
            <a:off x="8115093" y="4397666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Pooling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8" name="Google Shape;1988;p99"/>
          <p:cNvSpPr txBox="1"/>
          <p:nvPr/>
        </p:nvSpPr>
        <p:spPr>
          <a:xfrm>
            <a:off x="10039145" y="4406249"/>
            <a:ext cx="199752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Fully-Connected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9" name="Google Shape;1989;p99"/>
          <p:cNvSpPr txBox="1"/>
          <p:nvPr/>
        </p:nvSpPr>
        <p:spPr>
          <a:xfrm>
            <a:off x="10413508" y="1892845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90" name="Google Shape;1990;p99"/>
          <p:cNvCxnSpPr/>
          <p:nvPr/>
        </p:nvCxnSpPr>
        <p:spPr>
          <a:xfrm rot="10800000">
            <a:off x="5654017" y="3364253"/>
            <a:ext cx="0" cy="99218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91" name="Google Shape;1991;p99"/>
          <p:cNvCxnSpPr/>
          <p:nvPr/>
        </p:nvCxnSpPr>
        <p:spPr>
          <a:xfrm rot="10800000">
            <a:off x="2897348" y="3938113"/>
            <a:ext cx="0" cy="41832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92" name="Google Shape;1992;p99"/>
          <p:cNvCxnSpPr/>
          <p:nvPr/>
        </p:nvCxnSpPr>
        <p:spPr>
          <a:xfrm rot="10800000">
            <a:off x="7386321" y="3551964"/>
            <a:ext cx="0" cy="80447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93" name="Google Shape;1993;p99"/>
          <p:cNvCxnSpPr/>
          <p:nvPr/>
        </p:nvCxnSpPr>
        <p:spPr>
          <a:xfrm rot="10800000">
            <a:off x="8979183" y="3669954"/>
            <a:ext cx="0" cy="68648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94" name="Google Shape;1994;p99"/>
          <p:cNvCxnSpPr/>
          <p:nvPr/>
        </p:nvCxnSpPr>
        <p:spPr>
          <a:xfrm rot="10800000">
            <a:off x="10169806" y="3669954"/>
            <a:ext cx="0" cy="68648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95" name="Google Shape;1995;p99"/>
          <p:cNvCxnSpPr/>
          <p:nvPr/>
        </p:nvCxnSpPr>
        <p:spPr>
          <a:xfrm rot="10800000">
            <a:off x="10572044" y="3058553"/>
            <a:ext cx="0" cy="129788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96" name="Google Shape;1996;p99"/>
          <p:cNvSpPr txBox="1"/>
          <p:nvPr/>
        </p:nvSpPr>
        <p:spPr>
          <a:xfrm>
            <a:off x="607010" y="1443126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0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КЛАССИФИКАЦИЯ ИЗОБРАЖЕНИЙ</a:t>
            </a:r>
            <a:endParaRPr/>
          </a:p>
        </p:txBody>
      </p:sp>
      <p:sp>
        <p:nvSpPr>
          <p:cNvPr id="2003" name="Google Shape;2003;p100"/>
          <p:cNvSpPr/>
          <p:nvPr/>
        </p:nvSpPr>
        <p:spPr>
          <a:xfrm>
            <a:off x="2866692" y="1370010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4" name="Google Shape;2004;p100"/>
          <p:cNvSpPr/>
          <p:nvPr/>
        </p:nvSpPr>
        <p:spPr>
          <a:xfrm>
            <a:off x="3097375" y="1640933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5" name="Google Shape;2005;p100"/>
          <p:cNvSpPr/>
          <p:nvPr/>
        </p:nvSpPr>
        <p:spPr>
          <a:xfrm>
            <a:off x="3328058" y="1911856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6" name="Google Shape;2006;p100"/>
          <p:cNvSpPr/>
          <p:nvPr/>
        </p:nvSpPr>
        <p:spPr>
          <a:xfrm>
            <a:off x="3558742" y="2182780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7" name="Google Shape;2007;p100"/>
          <p:cNvSpPr/>
          <p:nvPr/>
        </p:nvSpPr>
        <p:spPr>
          <a:xfrm>
            <a:off x="5619027" y="206528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8" name="Google Shape;2008;p100"/>
          <p:cNvSpPr/>
          <p:nvPr/>
        </p:nvSpPr>
        <p:spPr>
          <a:xfrm>
            <a:off x="5818644" y="2280364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9" name="Google Shape;2009;p100"/>
          <p:cNvSpPr/>
          <p:nvPr/>
        </p:nvSpPr>
        <p:spPr>
          <a:xfrm>
            <a:off x="6018261" y="2495442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0" name="Google Shape;2010;p100"/>
          <p:cNvSpPr/>
          <p:nvPr/>
        </p:nvSpPr>
        <p:spPr>
          <a:xfrm>
            <a:off x="6217878" y="2710521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1" name="Google Shape;2011;p100"/>
          <p:cNvSpPr/>
          <p:nvPr/>
        </p:nvSpPr>
        <p:spPr>
          <a:xfrm>
            <a:off x="6883144" y="177701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2" name="Google Shape;2012;p100"/>
          <p:cNvSpPr/>
          <p:nvPr/>
        </p:nvSpPr>
        <p:spPr>
          <a:xfrm>
            <a:off x="6978685" y="188127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3" name="Google Shape;2013;p100"/>
          <p:cNvSpPr/>
          <p:nvPr/>
        </p:nvSpPr>
        <p:spPr>
          <a:xfrm>
            <a:off x="7074227" y="198552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4" name="Google Shape;2014;p100"/>
          <p:cNvSpPr/>
          <p:nvPr/>
        </p:nvSpPr>
        <p:spPr>
          <a:xfrm>
            <a:off x="7169769" y="208978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5" name="Google Shape;2015;p100"/>
          <p:cNvSpPr/>
          <p:nvPr/>
        </p:nvSpPr>
        <p:spPr>
          <a:xfrm>
            <a:off x="7265311" y="219403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6" name="Google Shape;2016;p100"/>
          <p:cNvSpPr/>
          <p:nvPr/>
        </p:nvSpPr>
        <p:spPr>
          <a:xfrm>
            <a:off x="7360853" y="229829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7" name="Google Shape;2017;p100"/>
          <p:cNvSpPr/>
          <p:nvPr/>
        </p:nvSpPr>
        <p:spPr>
          <a:xfrm>
            <a:off x="7456394" y="240254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8" name="Google Shape;2018;p100"/>
          <p:cNvSpPr/>
          <p:nvPr/>
        </p:nvSpPr>
        <p:spPr>
          <a:xfrm>
            <a:off x="7551936" y="2506799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9" name="Google Shape;2019;p100"/>
          <p:cNvSpPr/>
          <p:nvPr/>
        </p:nvSpPr>
        <p:spPr>
          <a:xfrm>
            <a:off x="7647478" y="261105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0" name="Google Shape;2020;p100"/>
          <p:cNvSpPr/>
          <p:nvPr/>
        </p:nvSpPr>
        <p:spPr>
          <a:xfrm>
            <a:off x="7743020" y="271530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1" name="Google Shape;2021;p100"/>
          <p:cNvSpPr/>
          <p:nvPr/>
        </p:nvSpPr>
        <p:spPr>
          <a:xfrm>
            <a:off x="7838562" y="281956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2" name="Google Shape;2022;p100"/>
          <p:cNvSpPr/>
          <p:nvPr/>
        </p:nvSpPr>
        <p:spPr>
          <a:xfrm>
            <a:off x="7934103" y="292381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3" name="Google Shape;2023;p100"/>
          <p:cNvSpPr/>
          <p:nvPr/>
        </p:nvSpPr>
        <p:spPr>
          <a:xfrm>
            <a:off x="8029648" y="3028076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4" name="Google Shape;2024;p100"/>
          <p:cNvSpPr/>
          <p:nvPr/>
        </p:nvSpPr>
        <p:spPr>
          <a:xfrm>
            <a:off x="8198458" y="1728767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5" name="Google Shape;2025;p100"/>
          <p:cNvSpPr/>
          <p:nvPr/>
        </p:nvSpPr>
        <p:spPr>
          <a:xfrm>
            <a:off x="8301325" y="1841241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6" name="Google Shape;2026;p100"/>
          <p:cNvSpPr/>
          <p:nvPr/>
        </p:nvSpPr>
        <p:spPr>
          <a:xfrm>
            <a:off x="8404192" y="195371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7" name="Google Shape;2027;p100"/>
          <p:cNvSpPr/>
          <p:nvPr/>
        </p:nvSpPr>
        <p:spPr>
          <a:xfrm>
            <a:off x="8507060" y="206618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8" name="Google Shape;2028;p100"/>
          <p:cNvSpPr/>
          <p:nvPr/>
        </p:nvSpPr>
        <p:spPr>
          <a:xfrm>
            <a:off x="8609927" y="217866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9" name="Google Shape;2029;p100"/>
          <p:cNvSpPr/>
          <p:nvPr/>
        </p:nvSpPr>
        <p:spPr>
          <a:xfrm>
            <a:off x="8712794" y="229113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0" name="Google Shape;2030;p100"/>
          <p:cNvSpPr/>
          <p:nvPr/>
        </p:nvSpPr>
        <p:spPr>
          <a:xfrm>
            <a:off x="8815661" y="240361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1" name="Google Shape;2031;p100"/>
          <p:cNvSpPr/>
          <p:nvPr/>
        </p:nvSpPr>
        <p:spPr>
          <a:xfrm>
            <a:off x="8918529" y="251608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2" name="Google Shape;2032;p100"/>
          <p:cNvSpPr/>
          <p:nvPr/>
        </p:nvSpPr>
        <p:spPr>
          <a:xfrm>
            <a:off x="9021396" y="262855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3" name="Google Shape;2033;p100"/>
          <p:cNvSpPr/>
          <p:nvPr/>
        </p:nvSpPr>
        <p:spPr>
          <a:xfrm>
            <a:off x="9124263" y="2741032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4" name="Google Shape;2034;p100"/>
          <p:cNvSpPr/>
          <p:nvPr/>
        </p:nvSpPr>
        <p:spPr>
          <a:xfrm>
            <a:off x="9227130" y="285350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5" name="Google Shape;2035;p100"/>
          <p:cNvSpPr/>
          <p:nvPr/>
        </p:nvSpPr>
        <p:spPr>
          <a:xfrm>
            <a:off x="9329998" y="296598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6" name="Google Shape;2036;p100"/>
          <p:cNvSpPr/>
          <p:nvPr/>
        </p:nvSpPr>
        <p:spPr>
          <a:xfrm>
            <a:off x="9432866" y="307845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37" name="Google Shape;203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8" y="2049261"/>
            <a:ext cx="2055867" cy="2053895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38" name="Google Shape;2038;p100"/>
          <p:cNvCxnSpPr/>
          <p:nvPr/>
        </p:nvCxnSpPr>
        <p:spPr>
          <a:xfrm>
            <a:off x="9515475" y="1717675"/>
            <a:ext cx="996950" cy="160655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9" name="Google Shape;2039;p100"/>
          <p:cNvSpPr/>
          <p:nvPr/>
        </p:nvSpPr>
        <p:spPr>
          <a:xfrm>
            <a:off x="3903035" y="2653899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0" name="Google Shape;2040;p100"/>
          <p:cNvSpPr/>
          <p:nvPr/>
        </p:nvSpPr>
        <p:spPr>
          <a:xfrm>
            <a:off x="1568676" y="3337641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1" name="Google Shape;2041;p100"/>
          <p:cNvSpPr/>
          <p:nvPr/>
        </p:nvSpPr>
        <p:spPr>
          <a:xfrm>
            <a:off x="6538603" y="2855709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2" name="Google Shape;2042;p100"/>
          <p:cNvSpPr/>
          <p:nvPr/>
        </p:nvSpPr>
        <p:spPr>
          <a:xfrm>
            <a:off x="8148935" y="3237916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43" name="Google Shape;2043;p100"/>
          <p:cNvCxnSpPr/>
          <p:nvPr/>
        </p:nvCxnSpPr>
        <p:spPr>
          <a:xfrm>
            <a:off x="2080828" y="3329052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4" name="Google Shape;2044;p100"/>
          <p:cNvCxnSpPr/>
          <p:nvPr/>
        </p:nvCxnSpPr>
        <p:spPr>
          <a:xfrm flipH="1" rot="10800000">
            <a:off x="2089864" y="3531427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5" name="Google Shape;2045;p100"/>
          <p:cNvCxnSpPr/>
          <p:nvPr/>
        </p:nvCxnSpPr>
        <p:spPr>
          <a:xfrm>
            <a:off x="4145695" y="2660911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6" name="Google Shape;2046;p100"/>
          <p:cNvCxnSpPr/>
          <p:nvPr/>
        </p:nvCxnSpPr>
        <p:spPr>
          <a:xfrm>
            <a:off x="4161559" y="2894899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7" name="Google Shape;2047;p100"/>
          <p:cNvCxnSpPr/>
          <p:nvPr/>
        </p:nvCxnSpPr>
        <p:spPr>
          <a:xfrm>
            <a:off x="6779054" y="2855240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8" name="Google Shape;2048;p100"/>
          <p:cNvCxnSpPr/>
          <p:nvPr/>
        </p:nvCxnSpPr>
        <p:spPr>
          <a:xfrm>
            <a:off x="6792934" y="3099143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9" name="Google Shape;2049;p100"/>
          <p:cNvCxnSpPr/>
          <p:nvPr/>
        </p:nvCxnSpPr>
        <p:spPr>
          <a:xfrm flipH="1" rot="10800000">
            <a:off x="8329060" y="3226052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50" name="Google Shape;2050;p100"/>
          <p:cNvCxnSpPr/>
          <p:nvPr/>
        </p:nvCxnSpPr>
        <p:spPr>
          <a:xfrm flipH="1" rot="10800000">
            <a:off x="8331704" y="3226052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51" name="Google Shape;2051;p100"/>
          <p:cNvCxnSpPr/>
          <p:nvPr/>
        </p:nvCxnSpPr>
        <p:spPr>
          <a:xfrm flipH="1" rot="10800000">
            <a:off x="9711035" y="3343275"/>
            <a:ext cx="788690" cy="296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52" name="Google Shape;2052;p100"/>
          <p:cNvCxnSpPr/>
          <p:nvPr/>
        </p:nvCxnSpPr>
        <p:spPr>
          <a:xfrm>
            <a:off x="8476083" y="1713688"/>
            <a:ext cx="1052092" cy="103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53" name="Google Shape;2053;p100"/>
          <p:cNvCxnSpPr/>
          <p:nvPr/>
        </p:nvCxnSpPr>
        <p:spPr>
          <a:xfrm flipH="1" rot="10800000">
            <a:off x="10531475" y="2893219"/>
            <a:ext cx="441325" cy="44370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54" name="Google Shape;2054;p100"/>
          <p:cNvCxnSpPr/>
          <p:nvPr/>
        </p:nvCxnSpPr>
        <p:spPr>
          <a:xfrm>
            <a:off x="9521825" y="1717676"/>
            <a:ext cx="806450" cy="952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55" name="Google Shape;2055;p100"/>
          <p:cNvSpPr/>
          <p:nvPr/>
        </p:nvSpPr>
        <p:spPr>
          <a:xfrm>
            <a:off x="9468442" y="1674912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6" name="Google Shape;2056;p100"/>
          <p:cNvSpPr/>
          <p:nvPr/>
        </p:nvSpPr>
        <p:spPr>
          <a:xfrm>
            <a:off x="10471460" y="3293811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7" name="Google Shape;2057;p100"/>
          <p:cNvSpPr/>
          <p:nvPr/>
        </p:nvSpPr>
        <p:spPr>
          <a:xfrm>
            <a:off x="4857110" y="3513332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8" name="Google Shape;2058;p100"/>
          <p:cNvSpPr/>
          <p:nvPr/>
        </p:nvSpPr>
        <p:spPr>
          <a:xfrm>
            <a:off x="6388303" y="2904814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9" name="Google Shape;2059;p100"/>
          <p:cNvSpPr/>
          <p:nvPr/>
        </p:nvSpPr>
        <p:spPr>
          <a:xfrm>
            <a:off x="8352250" y="312822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0" name="Google Shape;2060;p100"/>
          <p:cNvSpPr/>
          <p:nvPr/>
        </p:nvSpPr>
        <p:spPr>
          <a:xfrm>
            <a:off x="9514095" y="320886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1" name="Google Shape;2061;p100"/>
          <p:cNvSpPr txBox="1"/>
          <p:nvPr/>
        </p:nvSpPr>
        <p:spPr>
          <a:xfrm>
            <a:off x="9899558" y="976977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/>
          </a:p>
        </p:txBody>
      </p:sp>
      <p:sp>
        <p:nvSpPr>
          <p:cNvPr id="2062" name="Google Shape;2062;p100"/>
          <p:cNvSpPr txBox="1"/>
          <p:nvPr/>
        </p:nvSpPr>
        <p:spPr>
          <a:xfrm>
            <a:off x="597885" y="1435202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grpSp>
        <p:nvGrpSpPr>
          <p:cNvPr id="2063" name="Google Shape;2063;p100"/>
          <p:cNvGrpSpPr/>
          <p:nvPr/>
        </p:nvGrpSpPr>
        <p:grpSpPr>
          <a:xfrm>
            <a:off x="10286397" y="1631270"/>
            <a:ext cx="2009399" cy="1426483"/>
            <a:chOff x="8498618" y="3829782"/>
            <a:chExt cx="2009399" cy="1426483"/>
          </a:xfrm>
        </p:grpSpPr>
        <p:cxnSp>
          <p:nvCxnSpPr>
            <p:cNvPr id="2064" name="Google Shape;2064;p100"/>
            <p:cNvCxnSpPr/>
            <p:nvPr/>
          </p:nvCxnSpPr>
          <p:spPr>
            <a:xfrm>
              <a:off x="8540750" y="4006850"/>
              <a:ext cx="673100" cy="1098550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65" name="Google Shape;2065;p100"/>
            <p:cNvSpPr/>
            <p:nvPr/>
          </p:nvSpPr>
          <p:spPr>
            <a:xfrm>
              <a:off x="8498618" y="396963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6" name="Google Shape;2066;p100"/>
            <p:cNvSpPr/>
            <p:nvPr/>
          </p:nvSpPr>
          <p:spPr>
            <a:xfrm>
              <a:off x="9165602" y="505804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7" name="Google Shape;2067;p100"/>
            <p:cNvSpPr/>
            <p:nvPr/>
          </p:nvSpPr>
          <p:spPr>
            <a:xfrm>
              <a:off x="8665364" y="424000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8" name="Google Shape;2068;p100"/>
            <p:cNvSpPr/>
            <p:nvPr/>
          </p:nvSpPr>
          <p:spPr>
            <a:xfrm>
              <a:off x="8832110" y="451717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9" name="Google Shape;2069;p100"/>
            <p:cNvSpPr/>
            <p:nvPr/>
          </p:nvSpPr>
          <p:spPr>
            <a:xfrm>
              <a:off x="8998856" y="4782767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70" name="Google Shape;2070;p100"/>
            <p:cNvSpPr txBox="1"/>
            <p:nvPr/>
          </p:nvSpPr>
          <p:spPr>
            <a:xfrm>
              <a:off x="8618448" y="3829782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2071" name="Google Shape;2071;p100"/>
            <p:cNvSpPr txBox="1"/>
            <p:nvPr/>
          </p:nvSpPr>
          <p:spPr>
            <a:xfrm>
              <a:off x="8780612" y="4101764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2072" name="Google Shape;2072;p100"/>
            <p:cNvSpPr txBox="1"/>
            <p:nvPr/>
          </p:nvSpPr>
          <p:spPr>
            <a:xfrm>
              <a:off x="8965636" y="4373747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2073" name="Google Shape;2073;p100"/>
            <p:cNvSpPr txBox="1"/>
            <p:nvPr/>
          </p:nvSpPr>
          <p:spPr>
            <a:xfrm>
              <a:off x="9150660" y="4645728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2074" name="Google Shape;2074;p100"/>
            <p:cNvSpPr txBox="1"/>
            <p:nvPr/>
          </p:nvSpPr>
          <p:spPr>
            <a:xfrm>
              <a:off x="9335685" y="4917711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2075" name="Google Shape;2075;p100"/>
          <p:cNvSpPr txBox="1"/>
          <p:nvPr/>
        </p:nvSpPr>
        <p:spPr>
          <a:xfrm>
            <a:off x="254969" y="4617318"/>
            <a:ext cx="525928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сети –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распределение вероятностей принадлежности к классу</a:t>
            </a:r>
            <a:endParaRPr/>
          </a:p>
        </p:txBody>
      </p:sp>
      <p:grpSp>
        <p:nvGrpSpPr>
          <p:cNvPr id="2076" name="Google Shape;2076;p100"/>
          <p:cNvGrpSpPr/>
          <p:nvPr/>
        </p:nvGrpSpPr>
        <p:grpSpPr>
          <a:xfrm>
            <a:off x="5535671" y="3946773"/>
            <a:ext cx="6196322" cy="2520280"/>
            <a:chOff x="5535671" y="3946773"/>
            <a:chExt cx="6196322" cy="2520280"/>
          </a:xfrm>
        </p:grpSpPr>
        <p:sp>
          <p:nvSpPr>
            <p:cNvPr id="2077" name="Google Shape;2077;p100"/>
            <p:cNvSpPr/>
            <p:nvPr/>
          </p:nvSpPr>
          <p:spPr>
            <a:xfrm>
              <a:off x="9840740" y="5804087"/>
              <a:ext cx="427434" cy="862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78" name="Google Shape;2078;p100"/>
            <p:cNvSpPr/>
            <p:nvPr/>
          </p:nvSpPr>
          <p:spPr>
            <a:xfrm>
              <a:off x="8173865" y="5713845"/>
              <a:ext cx="427434" cy="1765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79" name="Google Shape;2079;p100"/>
            <p:cNvSpPr/>
            <p:nvPr/>
          </p:nvSpPr>
          <p:spPr>
            <a:xfrm>
              <a:off x="8993015" y="5581651"/>
              <a:ext cx="427434" cy="3086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80" name="Google Shape;2080;p100"/>
            <p:cNvSpPr/>
            <p:nvPr/>
          </p:nvSpPr>
          <p:spPr>
            <a:xfrm>
              <a:off x="7321377" y="4029075"/>
              <a:ext cx="427434" cy="18612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81" name="Google Shape;2081;p100"/>
            <p:cNvSpPr/>
            <p:nvPr/>
          </p:nvSpPr>
          <p:spPr>
            <a:xfrm>
              <a:off x="6473652" y="5514976"/>
              <a:ext cx="427434" cy="375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082" name="Google Shape;2082;p100"/>
            <p:cNvCxnSpPr/>
            <p:nvPr/>
          </p:nvCxnSpPr>
          <p:spPr>
            <a:xfrm>
              <a:off x="5953125" y="5890989"/>
              <a:ext cx="48006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83" name="Google Shape;2083;p100"/>
            <p:cNvCxnSpPr/>
            <p:nvPr/>
          </p:nvCxnSpPr>
          <p:spPr>
            <a:xfrm rot="10800000">
              <a:off x="6098354" y="4158109"/>
              <a:ext cx="0" cy="187220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084" name="Google Shape;2084;p100"/>
            <p:cNvSpPr/>
            <p:nvPr/>
          </p:nvSpPr>
          <p:spPr>
            <a:xfrm>
              <a:off x="5535671" y="3946773"/>
              <a:ext cx="590226" cy="5847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2085" name="Google Shape;2085;p100"/>
            <p:cNvSpPr/>
            <p:nvPr/>
          </p:nvSpPr>
          <p:spPr>
            <a:xfrm>
              <a:off x="10488960" y="5882278"/>
              <a:ext cx="1243033" cy="5847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2086" name="Google Shape;2086;p100"/>
            <p:cNvSpPr/>
            <p:nvPr/>
          </p:nvSpPr>
          <p:spPr>
            <a:xfrm>
              <a:off x="6637901" y="585246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87" name="Google Shape;2087;p100"/>
            <p:cNvSpPr/>
            <p:nvPr/>
          </p:nvSpPr>
          <p:spPr>
            <a:xfrm>
              <a:off x="9185662" y="586310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88" name="Google Shape;2088;p100"/>
            <p:cNvSpPr/>
            <p:nvPr/>
          </p:nvSpPr>
          <p:spPr>
            <a:xfrm>
              <a:off x="8337995" y="584975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89" name="Google Shape;2089;p100"/>
            <p:cNvSpPr/>
            <p:nvPr/>
          </p:nvSpPr>
          <p:spPr>
            <a:xfrm>
              <a:off x="7485568" y="584865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90" name="Google Shape;2090;p100"/>
            <p:cNvSpPr txBox="1"/>
            <p:nvPr/>
          </p:nvSpPr>
          <p:spPr>
            <a:xfrm>
              <a:off x="7005466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2091" name="Google Shape;2091;p100"/>
            <p:cNvSpPr txBox="1"/>
            <p:nvPr/>
          </p:nvSpPr>
          <p:spPr>
            <a:xfrm>
              <a:off x="6158412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2092" name="Google Shape;2092;p100"/>
            <p:cNvSpPr txBox="1"/>
            <p:nvPr/>
          </p:nvSpPr>
          <p:spPr>
            <a:xfrm>
              <a:off x="7852520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2093" name="Google Shape;2093;p100"/>
            <p:cNvSpPr txBox="1"/>
            <p:nvPr/>
          </p:nvSpPr>
          <p:spPr>
            <a:xfrm>
              <a:off x="8699574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2094" name="Google Shape;2094;p100"/>
            <p:cNvSpPr txBox="1"/>
            <p:nvPr/>
          </p:nvSpPr>
          <p:spPr>
            <a:xfrm>
              <a:off x="9546626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2095" name="Google Shape;2095;p100"/>
            <p:cNvSpPr/>
            <p:nvPr/>
          </p:nvSpPr>
          <p:spPr>
            <a:xfrm>
              <a:off x="10028566" y="5849902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K\Documents\yCamp2015\Presentation\etc\lenna-age.png" id="2101" name="Google Shape;2101;p101"/>
          <p:cNvPicPr preferRelativeResize="0"/>
          <p:nvPr/>
        </p:nvPicPr>
        <p:blipFill rotWithShape="1">
          <a:blip r:embed="rId3">
            <a:alphaModFix/>
          </a:blip>
          <a:srcRect b="24452" l="42983" r="26690" t="44622"/>
          <a:stretch/>
        </p:blipFill>
        <p:spPr>
          <a:xfrm>
            <a:off x="340327" y="2063532"/>
            <a:ext cx="2075235" cy="2053894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2" name="Google Shape;2102;p10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РЕГРЕССИЯ НА ИЗОБРАЖЕНИЯХ</a:t>
            </a:r>
            <a:endParaRPr/>
          </a:p>
        </p:txBody>
      </p:sp>
      <p:sp>
        <p:nvSpPr>
          <p:cNvPr id="2103" name="Google Shape;2103;p101"/>
          <p:cNvSpPr/>
          <p:nvPr/>
        </p:nvSpPr>
        <p:spPr>
          <a:xfrm>
            <a:off x="2866692" y="1370010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4" name="Google Shape;2104;p101"/>
          <p:cNvSpPr/>
          <p:nvPr/>
        </p:nvSpPr>
        <p:spPr>
          <a:xfrm>
            <a:off x="3097375" y="1640933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5" name="Google Shape;2105;p101"/>
          <p:cNvSpPr/>
          <p:nvPr/>
        </p:nvSpPr>
        <p:spPr>
          <a:xfrm>
            <a:off x="3328058" y="1911856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6" name="Google Shape;2106;p101"/>
          <p:cNvSpPr/>
          <p:nvPr/>
        </p:nvSpPr>
        <p:spPr>
          <a:xfrm>
            <a:off x="3558742" y="2182780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7" name="Google Shape;2107;p101"/>
          <p:cNvSpPr/>
          <p:nvPr/>
        </p:nvSpPr>
        <p:spPr>
          <a:xfrm>
            <a:off x="5619027" y="206528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8" name="Google Shape;2108;p101"/>
          <p:cNvSpPr/>
          <p:nvPr/>
        </p:nvSpPr>
        <p:spPr>
          <a:xfrm>
            <a:off x="5818644" y="2280364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9" name="Google Shape;2109;p101"/>
          <p:cNvSpPr/>
          <p:nvPr/>
        </p:nvSpPr>
        <p:spPr>
          <a:xfrm>
            <a:off x="6018261" y="2495442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0" name="Google Shape;2110;p101"/>
          <p:cNvSpPr/>
          <p:nvPr/>
        </p:nvSpPr>
        <p:spPr>
          <a:xfrm>
            <a:off x="6217878" y="2710521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1" name="Google Shape;2111;p101"/>
          <p:cNvSpPr/>
          <p:nvPr/>
        </p:nvSpPr>
        <p:spPr>
          <a:xfrm>
            <a:off x="6883144" y="177701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2" name="Google Shape;2112;p101"/>
          <p:cNvSpPr/>
          <p:nvPr/>
        </p:nvSpPr>
        <p:spPr>
          <a:xfrm>
            <a:off x="6978685" y="188127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3" name="Google Shape;2113;p101"/>
          <p:cNvSpPr/>
          <p:nvPr/>
        </p:nvSpPr>
        <p:spPr>
          <a:xfrm>
            <a:off x="7074227" y="198552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4" name="Google Shape;2114;p101"/>
          <p:cNvSpPr/>
          <p:nvPr/>
        </p:nvSpPr>
        <p:spPr>
          <a:xfrm>
            <a:off x="7169769" y="208978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5" name="Google Shape;2115;p101"/>
          <p:cNvSpPr/>
          <p:nvPr/>
        </p:nvSpPr>
        <p:spPr>
          <a:xfrm>
            <a:off x="7265311" y="219403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6" name="Google Shape;2116;p101"/>
          <p:cNvSpPr/>
          <p:nvPr/>
        </p:nvSpPr>
        <p:spPr>
          <a:xfrm>
            <a:off x="7360853" y="229829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7" name="Google Shape;2117;p101"/>
          <p:cNvSpPr/>
          <p:nvPr/>
        </p:nvSpPr>
        <p:spPr>
          <a:xfrm>
            <a:off x="7456394" y="240254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8" name="Google Shape;2118;p101"/>
          <p:cNvSpPr/>
          <p:nvPr/>
        </p:nvSpPr>
        <p:spPr>
          <a:xfrm>
            <a:off x="7551936" y="2506799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9" name="Google Shape;2119;p101"/>
          <p:cNvSpPr/>
          <p:nvPr/>
        </p:nvSpPr>
        <p:spPr>
          <a:xfrm>
            <a:off x="7647478" y="261105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0" name="Google Shape;2120;p101"/>
          <p:cNvSpPr/>
          <p:nvPr/>
        </p:nvSpPr>
        <p:spPr>
          <a:xfrm>
            <a:off x="7743020" y="271530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1" name="Google Shape;2121;p101"/>
          <p:cNvSpPr/>
          <p:nvPr/>
        </p:nvSpPr>
        <p:spPr>
          <a:xfrm>
            <a:off x="7838562" y="281956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2" name="Google Shape;2122;p101"/>
          <p:cNvSpPr/>
          <p:nvPr/>
        </p:nvSpPr>
        <p:spPr>
          <a:xfrm>
            <a:off x="7934103" y="292381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3" name="Google Shape;2123;p101"/>
          <p:cNvSpPr/>
          <p:nvPr/>
        </p:nvSpPr>
        <p:spPr>
          <a:xfrm>
            <a:off x="8029648" y="3028076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4" name="Google Shape;2124;p101"/>
          <p:cNvSpPr/>
          <p:nvPr/>
        </p:nvSpPr>
        <p:spPr>
          <a:xfrm>
            <a:off x="8198458" y="1728767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5" name="Google Shape;2125;p101"/>
          <p:cNvSpPr/>
          <p:nvPr/>
        </p:nvSpPr>
        <p:spPr>
          <a:xfrm>
            <a:off x="8301325" y="1841241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6" name="Google Shape;2126;p101"/>
          <p:cNvSpPr/>
          <p:nvPr/>
        </p:nvSpPr>
        <p:spPr>
          <a:xfrm>
            <a:off x="8404192" y="195371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7" name="Google Shape;2127;p101"/>
          <p:cNvSpPr/>
          <p:nvPr/>
        </p:nvSpPr>
        <p:spPr>
          <a:xfrm>
            <a:off x="8507060" y="206618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8" name="Google Shape;2128;p101"/>
          <p:cNvSpPr/>
          <p:nvPr/>
        </p:nvSpPr>
        <p:spPr>
          <a:xfrm>
            <a:off x="8609927" y="217866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9" name="Google Shape;2129;p101"/>
          <p:cNvSpPr/>
          <p:nvPr/>
        </p:nvSpPr>
        <p:spPr>
          <a:xfrm>
            <a:off x="8712794" y="229113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0" name="Google Shape;2130;p101"/>
          <p:cNvSpPr/>
          <p:nvPr/>
        </p:nvSpPr>
        <p:spPr>
          <a:xfrm>
            <a:off x="8815661" y="240361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1" name="Google Shape;2131;p101"/>
          <p:cNvSpPr/>
          <p:nvPr/>
        </p:nvSpPr>
        <p:spPr>
          <a:xfrm>
            <a:off x="8918529" y="251608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2" name="Google Shape;2132;p101"/>
          <p:cNvSpPr/>
          <p:nvPr/>
        </p:nvSpPr>
        <p:spPr>
          <a:xfrm>
            <a:off x="9021396" y="262855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3" name="Google Shape;2133;p101"/>
          <p:cNvSpPr/>
          <p:nvPr/>
        </p:nvSpPr>
        <p:spPr>
          <a:xfrm>
            <a:off x="9124263" y="2741032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4" name="Google Shape;2134;p101"/>
          <p:cNvSpPr/>
          <p:nvPr/>
        </p:nvSpPr>
        <p:spPr>
          <a:xfrm>
            <a:off x="9227130" y="285350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5" name="Google Shape;2135;p101"/>
          <p:cNvSpPr/>
          <p:nvPr/>
        </p:nvSpPr>
        <p:spPr>
          <a:xfrm>
            <a:off x="9329998" y="296598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6" name="Google Shape;2136;p101"/>
          <p:cNvSpPr/>
          <p:nvPr/>
        </p:nvSpPr>
        <p:spPr>
          <a:xfrm>
            <a:off x="9432866" y="307845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37" name="Google Shape;2137;p101"/>
          <p:cNvCxnSpPr/>
          <p:nvPr/>
        </p:nvCxnSpPr>
        <p:spPr>
          <a:xfrm>
            <a:off x="9515475" y="1717675"/>
            <a:ext cx="996950" cy="160655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8" name="Google Shape;2138;p101"/>
          <p:cNvSpPr/>
          <p:nvPr/>
        </p:nvSpPr>
        <p:spPr>
          <a:xfrm>
            <a:off x="3903035" y="2653899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9" name="Google Shape;2139;p101"/>
          <p:cNvSpPr/>
          <p:nvPr/>
        </p:nvSpPr>
        <p:spPr>
          <a:xfrm>
            <a:off x="1568676" y="3337641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0" name="Google Shape;2140;p101"/>
          <p:cNvSpPr/>
          <p:nvPr/>
        </p:nvSpPr>
        <p:spPr>
          <a:xfrm>
            <a:off x="6538603" y="2855709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1" name="Google Shape;2141;p101"/>
          <p:cNvSpPr/>
          <p:nvPr/>
        </p:nvSpPr>
        <p:spPr>
          <a:xfrm>
            <a:off x="8148935" y="3237916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42" name="Google Shape;2142;p101"/>
          <p:cNvCxnSpPr/>
          <p:nvPr/>
        </p:nvCxnSpPr>
        <p:spPr>
          <a:xfrm>
            <a:off x="2080828" y="3329052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43" name="Google Shape;2143;p101"/>
          <p:cNvCxnSpPr/>
          <p:nvPr/>
        </p:nvCxnSpPr>
        <p:spPr>
          <a:xfrm flipH="1" rot="10800000">
            <a:off x="2089864" y="3531427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44" name="Google Shape;2144;p101"/>
          <p:cNvCxnSpPr/>
          <p:nvPr/>
        </p:nvCxnSpPr>
        <p:spPr>
          <a:xfrm>
            <a:off x="4145695" y="2660911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45" name="Google Shape;2145;p101"/>
          <p:cNvCxnSpPr/>
          <p:nvPr/>
        </p:nvCxnSpPr>
        <p:spPr>
          <a:xfrm>
            <a:off x="4161559" y="2894899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46" name="Google Shape;2146;p101"/>
          <p:cNvCxnSpPr/>
          <p:nvPr/>
        </p:nvCxnSpPr>
        <p:spPr>
          <a:xfrm>
            <a:off x="6779054" y="2855240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47" name="Google Shape;2147;p101"/>
          <p:cNvCxnSpPr/>
          <p:nvPr/>
        </p:nvCxnSpPr>
        <p:spPr>
          <a:xfrm>
            <a:off x="6792934" y="3099143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48" name="Google Shape;2148;p101"/>
          <p:cNvCxnSpPr/>
          <p:nvPr/>
        </p:nvCxnSpPr>
        <p:spPr>
          <a:xfrm flipH="1" rot="10800000">
            <a:off x="8329060" y="3226052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49" name="Google Shape;2149;p101"/>
          <p:cNvCxnSpPr/>
          <p:nvPr/>
        </p:nvCxnSpPr>
        <p:spPr>
          <a:xfrm flipH="1" rot="10800000">
            <a:off x="8331704" y="3226052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50" name="Google Shape;2150;p101"/>
          <p:cNvCxnSpPr/>
          <p:nvPr/>
        </p:nvCxnSpPr>
        <p:spPr>
          <a:xfrm flipH="1" rot="10800000">
            <a:off x="9711035" y="3343275"/>
            <a:ext cx="788690" cy="296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51" name="Google Shape;2151;p101"/>
          <p:cNvCxnSpPr/>
          <p:nvPr/>
        </p:nvCxnSpPr>
        <p:spPr>
          <a:xfrm>
            <a:off x="8476083" y="1713688"/>
            <a:ext cx="1052092" cy="103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52" name="Google Shape;2152;p101"/>
          <p:cNvCxnSpPr/>
          <p:nvPr/>
        </p:nvCxnSpPr>
        <p:spPr>
          <a:xfrm flipH="1" rot="10800000">
            <a:off x="10531475" y="2089150"/>
            <a:ext cx="409575" cy="124777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53" name="Google Shape;2153;p101"/>
          <p:cNvCxnSpPr/>
          <p:nvPr/>
        </p:nvCxnSpPr>
        <p:spPr>
          <a:xfrm>
            <a:off x="9521825" y="1717676"/>
            <a:ext cx="1425575" cy="3587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154" name="Google Shape;2154;p101"/>
          <p:cNvSpPr/>
          <p:nvPr/>
        </p:nvSpPr>
        <p:spPr>
          <a:xfrm>
            <a:off x="9468442" y="1674912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5" name="Google Shape;2155;p101"/>
          <p:cNvSpPr/>
          <p:nvPr/>
        </p:nvSpPr>
        <p:spPr>
          <a:xfrm>
            <a:off x="10471460" y="3293811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6" name="Google Shape;2156;p101"/>
          <p:cNvSpPr/>
          <p:nvPr/>
        </p:nvSpPr>
        <p:spPr>
          <a:xfrm>
            <a:off x="4857110" y="3513332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7" name="Google Shape;2157;p101"/>
          <p:cNvSpPr/>
          <p:nvPr/>
        </p:nvSpPr>
        <p:spPr>
          <a:xfrm>
            <a:off x="6388303" y="2904814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8" name="Google Shape;2158;p101"/>
          <p:cNvSpPr/>
          <p:nvPr/>
        </p:nvSpPr>
        <p:spPr>
          <a:xfrm>
            <a:off x="8352250" y="312822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9" name="Google Shape;2159;p101"/>
          <p:cNvSpPr/>
          <p:nvPr/>
        </p:nvSpPr>
        <p:spPr>
          <a:xfrm>
            <a:off x="9514095" y="320886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0" name="Google Shape;2160;p101"/>
          <p:cNvSpPr txBox="1"/>
          <p:nvPr/>
        </p:nvSpPr>
        <p:spPr>
          <a:xfrm>
            <a:off x="10356758" y="1129377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/>
          </a:p>
        </p:txBody>
      </p:sp>
      <p:sp>
        <p:nvSpPr>
          <p:cNvPr id="2161" name="Google Shape;2161;p101"/>
          <p:cNvSpPr txBox="1"/>
          <p:nvPr/>
        </p:nvSpPr>
        <p:spPr>
          <a:xfrm>
            <a:off x="597885" y="1435202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sp>
        <p:nvSpPr>
          <p:cNvPr id="2162" name="Google Shape;2162;p101"/>
          <p:cNvSpPr/>
          <p:nvPr/>
        </p:nvSpPr>
        <p:spPr>
          <a:xfrm>
            <a:off x="10885787" y="2017004"/>
            <a:ext cx="140342" cy="135645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3" name="Google Shape;2163;p101"/>
          <p:cNvSpPr txBox="1"/>
          <p:nvPr/>
        </p:nvSpPr>
        <p:spPr>
          <a:xfrm>
            <a:off x="11150323" y="1819903"/>
            <a:ext cx="5273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27</a:t>
            </a:r>
            <a:endParaRPr/>
          </a:p>
        </p:txBody>
      </p:sp>
      <p:sp>
        <p:nvSpPr>
          <p:cNvPr id="2164" name="Google Shape;2164;p101"/>
          <p:cNvSpPr txBox="1"/>
          <p:nvPr/>
        </p:nvSpPr>
        <p:spPr>
          <a:xfrm>
            <a:off x="3671938" y="4472939"/>
            <a:ext cx="525928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сети –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непрерывное значение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(или вектор/тензор)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02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ПРИЗНАКИ</a:t>
            </a:r>
            <a:endParaRPr/>
          </a:p>
        </p:txBody>
      </p:sp>
      <p:grpSp>
        <p:nvGrpSpPr>
          <p:cNvPr id="330" name="Google Shape;330;p31"/>
          <p:cNvGrpSpPr/>
          <p:nvPr/>
        </p:nvGrpSpPr>
        <p:grpSpPr>
          <a:xfrm>
            <a:off x="1898125" y="2563720"/>
            <a:ext cx="1441392" cy="1779691"/>
            <a:chOff x="918498" y="1745385"/>
            <a:chExt cx="1918756" cy="2369094"/>
          </a:xfrm>
        </p:grpSpPr>
        <p:pic>
          <p:nvPicPr>
            <p:cNvPr id="331" name="Google Shape;33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464" y="1867211"/>
              <a:ext cx="1761674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31"/>
            <p:cNvSpPr/>
            <p:nvPr/>
          </p:nvSpPr>
          <p:spPr>
            <a:xfrm>
              <a:off x="91849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EB4747">
                <a:alpha val="14901"/>
              </a:srgbClr>
            </a:solidFill>
            <a:ln cap="flat" cmpd="sng" w="25400">
              <a:solidFill>
                <a:srgbClr val="EB47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33" name="Google Shape;333;p31"/>
          <p:cNvSpPr/>
          <p:nvPr/>
        </p:nvSpPr>
        <p:spPr>
          <a:xfrm>
            <a:off x="685760" y="4628994"/>
            <a:ext cx="3866123" cy="75713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0798" l="0" r="-6613" t="-27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34" name="Google Shape;334;p31"/>
          <p:cNvSpPr txBox="1"/>
          <p:nvPr/>
        </p:nvSpPr>
        <p:spPr>
          <a:xfrm>
            <a:off x="1070658" y="1244009"/>
            <a:ext cx="3096326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Признаковое описание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ПРИЗНАКИ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7686" y="4415335"/>
            <a:ext cx="1965573" cy="194158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2918" y="2257950"/>
            <a:ext cx="1651110" cy="1651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2"/>
          <p:cNvGrpSpPr/>
          <p:nvPr/>
        </p:nvGrpSpPr>
        <p:grpSpPr>
          <a:xfrm>
            <a:off x="1898125" y="2563720"/>
            <a:ext cx="1441392" cy="1779691"/>
            <a:chOff x="918498" y="1745385"/>
            <a:chExt cx="1918756" cy="2369094"/>
          </a:xfrm>
        </p:grpSpPr>
        <p:pic>
          <p:nvPicPr>
            <p:cNvPr id="344" name="Google Shape;344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0464" y="1867211"/>
              <a:ext cx="1761674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32"/>
            <p:cNvSpPr/>
            <p:nvPr/>
          </p:nvSpPr>
          <p:spPr>
            <a:xfrm>
              <a:off x="91849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EB4747">
                <a:alpha val="14901"/>
              </a:srgbClr>
            </a:solidFill>
            <a:ln cap="flat" cmpd="sng" w="25400">
              <a:solidFill>
                <a:srgbClr val="EB47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32"/>
          <p:cNvGrpSpPr/>
          <p:nvPr/>
        </p:nvGrpSpPr>
        <p:grpSpPr>
          <a:xfrm>
            <a:off x="9722391" y="2193659"/>
            <a:ext cx="1441392" cy="1779691"/>
            <a:chOff x="918498" y="1745385"/>
            <a:chExt cx="1918756" cy="2369094"/>
          </a:xfrm>
        </p:grpSpPr>
        <p:pic>
          <p:nvPicPr>
            <p:cNvPr id="347" name="Google Shape;347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0464" y="1867211"/>
              <a:ext cx="1761674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32"/>
            <p:cNvSpPr/>
            <p:nvPr/>
          </p:nvSpPr>
          <p:spPr>
            <a:xfrm>
              <a:off x="91849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EB4747">
                <a:alpha val="14901"/>
              </a:srgbClr>
            </a:solidFill>
            <a:ln cap="flat" cmpd="sng" w="25400">
              <a:solidFill>
                <a:srgbClr val="EB47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9" name="Google Shape;349;p32"/>
          <p:cNvGrpSpPr/>
          <p:nvPr/>
        </p:nvGrpSpPr>
        <p:grpSpPr>
          <a:xfrm>
            <a:off x="9722391" y="4496279"/>
            <a:ext cx="1441392" cy="1779691"/>
            <a:chOff x="918498" y="1745385"/>
            <a:chExt cx="1918756" cy="2369094"/>
          </a:xfrm>
        </p:grpSpPr>
        <p:pic>
          <p:nvPicPr>
            <p:cNvPr id="350" name="Google Shape;350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0464" y="1867211"/>
              <a:ext cx="1761674" cy="220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32"/>
            <p:cNvSpPr/>
            <p:nvPr/>
          </p:nvSpPr>
          <p:spPr>
            <a:xfrm>
              <a:off x="918498" y="1745385"/>
              <a:ext cx="1918756" cy="2369094"/>
            </a:xfrm>
            <a:prstGeom prst="roundRect">
              <a:avLst>
                <a:gd fmla="val 16667" name="adj"/>
              </a:avLst>
            </a:prstGeom>
            <a:solidFill>
              <a:srgbClr val="EB4747">
                <a:alpha val="14901"/>
              </a:srgbClr>
            </a:solidFill>
            <a:ln cap="flat" cmpd="sng" w="25400">
              <a:solidFill>
                <a:srgbClr val="EB47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52" name="Google Shape;352;p32"/>
          <p:cNvSpPr txBox="1"/>
          <p:nvPr/>
        </p:nvSpPr>
        <p:spPr>
          <a:xfrm>
            <a:off x="5904464" y="1251570"/>
            <a:ext cx="5075428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Извлечение признаков</a:t>
            </a:r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1070658" y="1244009"/>
            <a:ext cx="3096326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Признаковое описание</a:t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685760" y="4628994"/>
            <a:ext cx="3866123" cy="7571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0798" l="0" r="-6613" t="-27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8260139" y="2655237"/>
            <a:ext cx="996633" cy="8879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8260139" y="4942139"/>
            <a:ext cx="996633" cy="8879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